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4344" r:id="rId2"/>
  </p:sldMasterIdLst>
  <p:notesMasterIdLst>
    <p:notesMasterId r:id="rId8"/>
  </p:notesMasterIdLst>
  <p:handoutMasterIdLst>
    <p:handoutMasterId r:id="rId9"/>
  </p:handoutMasterIdLst>
  <p:sldIdLst>
    <p:sldId id="261" r:id="rId3"/>
    <p:sldId id="279" r:id="rId4"/>
    <p:sldId id="280" r:id="rId5"/>
    <p:sldId id="281" r:id="rId6"/>
    <p:sldId id="282" r:id="rId7"/>
  </p:sldIdLst>
  <p:sldSz cx="9144000" cy="6858000" type="screen4x3"/>
  <p:notesSz cx="6858000" cy="9144000"/>
  <p:custDataLst>
    <p:tags r:id="rId10"/>
  </p:custDataLst>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82"/>
    <a:srgbClr val="5D7DB3"/>
    <a:srgbClr val="B0C6D5"/>
    <a:srgbClr val="0171BB"/>
    <a:srgbClr val="3333FF"/>
    <a:srgbClr val="0F42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69" autoAdjust="0"/>
    <p:restoredTop sz="91831" autoAdjust="0"/>
  </p:normalViewPr>
  <p:slideViewPr>
    <p:cSldViewPr snapToGrid="0" showGuides="1">
      <p:cViewPr varScale="1">
        <p:scale>
          <a:sx n="75" d="100"/>
          <a:sy n="75" d="100"/>
        </p:scale>
        <p:origin x="989"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howGuides="1">
      <p:cViewPr varScale="1">
        <p:scale>
          <a:sx n="83" d="100"/>
          <a:sy n="83" d="100"/>
        </p:scale>
        <p:origin x="-190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tags" Target="tags/tag1.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f sldNum="0"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pitchFamily="-112"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Espace réservé de l'image des diapositives 1">
            <a:extLst>
              <a:ext uri="{FF2B5EF4-FFF2-40B4-BE49-F238E27FC236}">
                <a16:creationId xmlns:a16="http://schemas.microsoft.com/office/drawing/2014/main" id="{BE0C7A3E-E1E0-4E23-8473-CE9A3B9A9E56}"/>
              </a:ext>
            </a:extLst>
          </p:cNvPr>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Espace réservé des commentaires 2">
            <a:extLst>
              <a:ext uri="{FF2B5EF4-FFF2-40B4-BE49-F238E27FC236}">
                <a16:creationId xmlns:a16="http://schemas.microsoft.com/office/drawing/2014/main" id="{ABB4D109-3A07-4B29-A2B5-3E26B663E23C}"/>
              </a:ext>
            </a:extLst>
          </p:cNvPr>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sv-SE">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95400" y="822325"/>
            <a:ext cx="7162800" cy="1143000"/>
          </a:xfrm>
        </p:spPr>
        <p:txBody>
          <a:bodyPr/>
          <a:lstStyle>
            <a:lvl1pPr>
              <a:lnSpc>
                <a:spcPct val="90000"/>
              </a:lnSpc>
              <a:defRPr sz="3300">
                <a:solidFill>
                  <a:schemeClr val="bg1"/>
                </a:solidFill>
              </a:defRPr>
            </a:lvl1pPr>
          </a:lstStyle>
          <a:p>
            <a:r>
              <a:rPr lang="en-US"/>
              <a:t>Click to edit Master title style</a:t>
            </a:r>
            <a:endParaRPr lang="en-US" dirty="0"/>
          </a:p>
        </p:txBody>
      </p:sp>
      <p:sp>
        <p:nvSpPr>
          <p:cNvPr id="3075" name="Rectangle 3"/>
          <p:cNvSpPr>
            <a:spLocks noGrp="1" noChangeArrowheads="1"/>
          </p:cNvSpPr>
          <p:nvPr>
            <p:ph type="subTitle" idx="1"/>
          </p:nvPr>
        </p:nvSpPr>
        <p:spPr>
          <a:xfrm>
            <a:off x="1271589" y="3962400"/>
            <a:ext cx="3919537" cy="1752600"/>
          </a:xfrm>
        </p:spPr>
        <p:txBody>
          <a:bodyPr/>
          <a:lstStyle>
            <a:lvl1pPr marL="0" indent="0">
              <a:lnSpc>
                <a:spcPct val="90000"/>
              </a:lnSpc>
              <a:buFont typeface="Wingdings" pitchFamily="28" charset="2"/>
              <a:buNone/>
              <a:defRPr sz="1650" b="1">
                <a:solidFill>
                  <a:schemeClr val="tx2"/>
                </a:solidFill>
              </a:defRPr>
            </a:lvl1pPr>
          </a:lstStyle>
          <a:p>
            <a:r>
              <a:rPr lang="en-US" dirty="0"/>
              <a:t>Click to edit Master subtitle style</a:t>
            </a:r>
          </a:p>
        </p:txBody>
      </p:sp>
      <p:pic>
        <p:nvPicPr>
          <p:cNvPr id="6" name="图片 5">
            <a:extLst>
              <a:ext uri="{FF2B5EF4-FFF2-40B4-BE49-F238E27FC236}">
                <a16:creationId xmlns:a16="http://schemas.microsoft.com/office/drawing/2014/main" id="{D211B11B-3690-4671-8661-6449B1DCBDE8}"/>
              </a:ext>
            </a:extLst>
          </p:cNvPr>
          <p:cNvPicPr>
            <a:picLocks noChangeAspect="1"/>
          </p:cNvPicPr>
          <p:nvPr userDrawn="1"/>
        </p:nvPicPr>
        <p:blipFill rotWithShape="1">
          <a:blip r:embed="rId2" cstate="screen">
            <a:duotone>
              <a:prstClr val="black"/>
              <a:schemeClr val="tx2">
                <a:tint val="45000"/>
                <a:satMod val="400000"/>
              </a:schemeClr>
            </a:duotone>
            <a:extLst>
              <a:ext uri="{BEBA8EAE-BF5A-486C-A8C5-ECC9F3942E4B}">
                <a14:imgProps xmlns:a14="http://schemas.microsoft.com/office/drawing/2010/main">
                  <a14:imgLayer r:embed="rId3">
                    <a14:imgEffect>
                      <a14:colorTemperature colorTemp="11200"/>
                    </a14:imgEffect>
                    <a14:imgEffect>
                      <a14:saturation sat="400000"/>
                    </a14:imgEffect>
                    <a14:imgEffect>
                      <a14:brightnessContrast bright="40000" contrast="-40000"/>
                    </a14:imgEffect>
                  </a14:imgLayer>
                </a14:imgProps>
              </a:ext>
            </a:extLst>
          </a:blip>
          <a:srcRect l="57672" t="278" r="313" b="1"/>
          <a:stretch>
            <a:fillRect/>
          </a:stretch>
        </p:blipFill>
        <p:spPr>
          <a:xfrm rot="5400000" flipV="1">
            <a:off x="5954751" y="3668751"/>
            <a:ext cx="3187700" cy="3190799"/>
          </a:xfrm>
          <a:custGeom>
            <a:avLst/>
            <a:gdLst>
              <a:gd name="connsiteX0" fmla="*/ 6878636 w 6878636"/>
              <a:gd name="connsiteY0" fmla="*/ 4267200 h 4267200"/>
              <a:gd name="connsiteX1" fmla="*/ 6878636 w 6878636"/>
              <a:gd name="connsiteY1" fmla="*/ 0 h 4267200"/>
              <a:gd name="connsiteX2" fmla="*/ 0 w 6878636"/>
              <a:gd name="connsiteY2" fmla="*/ 0 h 4267200"/>
              <a:gd name="connsiteX3" fmla="*/ 0 w 6878636"/>
              <a:gd name="connsiteY3" fmla="*/ 4267200 h 4267200"/>
            </a:gdLst>
            <a:ahLst/>
            <a:cxnLst>
              <a:cxn ang="0">
                <a:pos x="connsiteX0" y="connsiteY0"/>
              </a:cxn>
              <a:cxn ang="0">
                <a:pos x="connsiteX1" y="connsiteY1"/>
              </a:cxn>
              <a:cxn ang="0">
                <a:pos x="connsiteX2" y="connsiteY2"/>
              </a:cxn>
              <a:cxn ang="0">
                <a:pos x="connsiteX3" y="connsiteY3"/>
              </a:cxn>
            </a:cxnLst>
            <a:rect l="l" t="t" r="r" b="b"/>
            <a:pathLst>
              <a:path w="6878636" h="4267200">
                <a:moveTo>
                  <a:pt x="6878636" y="4267200"/>
                </a:moveTo>
                <a:lnTo>
                  <a:pt x="6878636" y="0"/>
                </a:lnTo>
                <a:lnTo>
                  <a:pt x="0" y="0"/>
                </a:lnTo>
                <a:lnTo>
                  <a:pt x="0" y="4267200"/>
                </a:lnTo>
                <a:close/>
              </a:path>
            </a:pathLst>
          </a:custGeom>
          <a:effectLst>
            <a:glow rad="12700">
              <a:schemeClr val="tx2">
                <a:lumMod val="20000"/>
                <a:lumOff val="80000"/>
                <a:alpha val="50000"/>
              </a:schemeClr>
            </a:glow>
          </a:effectLst>
        </p:spPr>
      </p:pic>
      <p:pic>
        <p:nvPicPr>
          <p:cNvPr id="8" name="图片 7">
            <a:extLst>
              <a:ext uri="{FF2B5EF4-FFF2-40B4-BE49-F238E27FC236}">
                <a16:creationId xmlns:a16="http://schemas.microsoft.com/office/drawing/2014/main" id="{88D7B73F-8A27-4CE0-850A-022F78481E0B}"/>
              </a:ext>
            </a:extLst>
          </p:cNvPr>
          <p:cNvPicPr>
            <a:picLocks noChangeAspect="1"/>
          </p:cNvPicPr>
          <p:nvPr userDrawn="1"/>
        </p:nvPicPr>
        <p:blipFill rotWithShape="1">
          <a:blip r:embed="rId2" cstate="screen">
            <a:duotone>
              <a:prstClr val="black"/>
              <a:schemeClr val="tx2">
                <a:tint val="45000"/>
                <a:satMod val="400000"/>
              </a:schemeClr>
            </a:duotone>
            <a:extLst>
              <a:ext uri="{BEBA8EAE-BF5A-486C-A8C5-ECC9F3942E4B}">
                <a14:imgProps xmlns:a14="http://schemas.microsoft.com/office/drawing/2010/main">
                  <a14:imgLayer r:embed="rId3">
                    <a14:imgEffect>
                      <a14:colorTemperature colorTemp="11200"/>
                    </a14:imgEffect>
                    <a14:imgEffect>
                      <a14:saturation sat="400000"/>
                    </a14:imgEffect>
                    <a14:imgEffect>
                      <a14:brightnessContrast bright="40000" contrast="-40000"/>
                    </a14:imgEffect>
                  </a14:imgLayer>
                </a14:imgProps>
              </a:ext>
            </a:extLst>
          </a:blip>
          <a:srcRect l="57672" t="278" r="313" b="1"/>
          <a:stretch>
            <a:fillRect/>
          </a:stretch>
        </p:blipFill>
        <p:spPr>
          <a:xfrm rot="16200000" flipV="1">
            <a:off x="1549" y="-1550"/>
            <a:ext cx="3187700" cy="3190799"/>
          </a:xfrm>
          <a:custGeom>
            <a:avLst/>
            <a:gdLst>
              <a:gd name="connsiteX0" fmla="*/ 6878636 w 6878636"/>
              <a:gd name="connsiteY0" fmla="*/ 4267200 h 4267200"/>
              <a:gd name="connsiteX1" fmla="*/ 6878636 w 6878636"/>
              <a:gd name="connsiteY1" fmla="*/ 0 h 4267200"/>
              <a:gd name="connsiteX2" fmla="*/ 0 w 6878636"/>
              <a:gd name="connsiteY2" fmla="*/ 0 h 4267200"/>
              <a:gd name="connsiteX3" fmla="*/ 0 w 6878636"/>
              <a:gd name="connsiteY3" fmla="*/ 4267200 h 4267200"/>
            </a:gdLst>
            <a:ahLst/>
            <a:cxnLst>
              <a:cxn ang="0">
                <a:pos x="connsiteX0" y="connsiteY0"/>
              </a:cxn>
              <a:cxn ang="0">
                <a:pos x="connsiteX1" y="connsiteY1"/>
              </a:cxn>
              <a:cxn ang="0">
                <a:pos x="connsiteX2" y="connsiteY2"/>
              </a:cxn>
              <a:cxn ang="0">
                <a:pos x="connsiteX3" y="connsiteY3"/>
              </a:cxn>
            </a:cxnLst>
            <a:rect l="l" t="t" r="r" b="b"/>
            <a:pathLst>
              <a:path w="6878636" h="4267200">
                <a:moveTo>
                  <a:pt x="6878636" y="4267200"/>
                </a:moveTo>
                <a:lnTo>
                  <a:pt x="6878636" y="0"/>
                </a:lnTo>
                <a:lnTo>
                  <a:pt x="0" y="0"/>
                </a:lnTo>
                <a:lnTo>
                  <a:pt x="0" y="4267200"/>
                </a:lnTo>
                <a:close/>
              </a:path>
            </a:pathLst>
          </a:custGeom>
          <a:effectLst>
            <a:glow rad="12700">
              <a:schemeClr val="tx2">
                <a:lumMod val="20000"/>
                <a:lumOff val="80000"/>
                <a:alpha val="50000"/>
              </a:schemeClr>
            </a:glow>
          </a:effectLst>
        </p:spPr>
      </p:pic>
      <p:pic>
        <p:nvPicPr>
          <p:cNvPr id="9" name="图片 8">
            <a:extLst>
              <a:ext uri="{FF2B5EF4-FFF2-40B4-BE49-F238E27FC236}">
                <a16:creationId xmlns:a16="http://schemas.microsoft.com/office/drawing/2014/main" id="{923C32A4-405C-4473-B39E-6D7A9FE66D4F}"/>
              </a:ext>
            </a:extLst>
          </p:cNvPr>
          <p:cNvPicPr>
            <a:picLocks noChangeAspect="1"/>
          </p:cNvPicPr>
          <p:nvPr userDrawn="1"/>
        </p:nvPicPr>
        <p:blipFill rotWithShape="1">
          <a:blip r:embed="rId4">
            <a:clrChange>
              <a:clrFrom>
                <a:srgbClr val="FFFFFF"/>
              </a:clrFrom>
              <a:clrTo>
                <a:srgbClr val="FFFFFF">
                  <a:alpha val="0"/>
                </a:srgbClr>
              </a:clrTo>
            </a:clrChange>
          </a:blip>
          <a:srcRect b="12169"/>
          <a:stretch/>
        </p:blipFill>
        <p:spPr>
          <a:xfrm>
            <a:off x="4884516" y="0"/>
            <a:ext cx="4292582" cy="826137"/>
          </a:xfrm>
          <a:prstGeom prst="rect">
            <a:avLst/>
          </a:prstGeom>
        </p:spPr>
      </p:pic>
    </p:spTree>
    <p:extLst>
      <p:ext uri="{BB962C8B-B14F-4D97-AF65-F5344CB8AC3E}">
        <p14:creationId xmlns:p14="http://schemas.microsoft.com/office/powerpoint/2010/main" val="1727331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9">
            <a:extLst>
              <a:ext uri="{FF2B5EF4-FFF2-40B4-BE49-F238E27FC236}">
                <a16:creationId xmlns:a16="http://schemas.microsoft.com/office/drawing/2014/main" id="{BD0B419F-7281-467D-941E-E28B946B00CA}"/>
              </a:ext>
            </a:extLst>
          </p:cNvPr>
          <p:cNvSpPr>
            <a:spLocks noGrp="1"/>
          </p:cNvSpPr>
          <p:nvPr>
            <p:ph type="dt" sz="half" idx="10"/>
          </p:nvPr>
        </p:nvSpPr>
        <p:spPr>
          <a:xfrm>
            <a:off x="1219200" y="6172202"/>
            <a:ext cx="3124200" cy="365125"/>
          </a:xfrm>
          <a:prstGeom prst="rect">
            <a:avLst/>
          </a:prstGeom>
        </p:spPr>
        <p:txBody>
          <a:bodyPr/>
          <a:lstStyle>
            <a:lvl1pPr>
              <a:defRPr>
                <a:latin typeface="Arial" charset="0"/>
                <a:ea typeface="ＭＳ Ｐゴシック" pitchFamily="-112" charset="-128"/>
              </a:defRPr>
            </a:lvl1pPr>
          </a:lstStyle>
          <a:p>
            <a:pPr>
              <a:defRPr/>
            </a:pPr>
            <a:endParaRPr lang="en-US"/>
          </a:p>
        </p:txBody>
      </p:sp>
      <p:sp>
        <p:nvSpPr>
          <p:cNvPr id="6" name="Slide Number Placeholder 10">
            <a:extLst>
              <a:ext uri="{FF2B5EF4-FFF2-40B4-BE49-F238E27FC236}">
                <a16:creationId xmlns:a16="http://schemas.microsoft.com/office/drawing/2014/main" id="{4DBF316A-26A9-48CB-91A0-A65B79683B55}"/>
              </a:ext>
            </a:extLst>
          </p:cNvPr>
          <p:cNvSpPr>
            <a:spLocks noGrp="1"/>
          </p:cNvSpPr>
          <p:nvPr>
            <p:ph type="sldNum" sz="quarter" idx="11"/>
          </p:nvPr>
        </p:nvSpPr>
        <p:spPr>
          <a:xfrm>
            <a:off x="533400" y="6172202"/>
            <a:ext cx="6858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E468BDD-B5F0-4794-9E72-B12CB137C039}" type="slidenum">
              <a:rPr lang="en-US" altLang="sv-SE"/>
              <a:pPr/>
              <a:t>‹#›</a:t>
            </a:fld>
            <a:endParaRPr lang="en-US" altLang="sv-SE"/>
          </a:p>
        </p:txBody>
      </p:sp>
    </p:spTree>
    <p:extLst>
      <p:ext uri="{BB962C8B-B14F-4D97-AF65-F5344CB8AC3E}">
        <p14:creationId xmlns:p14="http://schemas.microsoft.com/office/powerpoint/2010/main" val="2540623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a:extLst>
              <a:ext uri="{FF2B5EF4-FFF2-40B4-BE49-F238E27FC236}">
                <a16:creationId xmlns:a16="http://schemas.microsoft.com/office/drawing/2014/main" id="{3D51FB7B-D47C-4D6D-8A40-28DDA7B9073C}"/>
              </a:ext>
            </a:extLst>
          </p:cNvPr>
          <p:cNvSpPr>
            <a:spLocks noGrp="1"/>
          </p:cNvSpPr>
          <p:nvPr>
            <p:ph type="dt" sz="half" idx="10"/>
          </p:nvPr>
        </p:nvSpPr>
        <p:spPr>
          <a:xfrm>
            <a:off x="1219200" y="6172202"/>
            <a:ext cx="3124200" cy="365125"/>
          </a:xfrm>
          <a:prstGeom prst="rect">
            <a:avLst/>
          </a:prstGeom>
        </p:spPr>
        <p:txBody>
          <a:bodyPr/>
          <a:lstStyle>
            <a:lvl1pPr>
              <a:defRPr>
                <a:latin typeface="Arial" charset="0"/>
                <a:ea typeface="ＭＳ Ｐゴシック" pitchFamily="-112" charset="-128"/>
              </a:defRPr>
            </a:lvl1pPr>
          </a:lstStyle>
          <a:p>
            <a:pPr>
              <a:defRPr/>
            </a:pPr>
            <a:endParaRPr lang="en-US"/>
          </a:p>
        </p:txBody>
      </p:sp>
      <p:sp>
        <p:nvSpPr>
          <p:cNvPr id="5" name="Slide Number Placeholder 10">
            <a:extLst>
              <a:ext uri="{FF2B5EF4-FFF2-40B4-BE49-F238E27FC236}">
                <a16:creationId xmlns:a16="http://schemas.microsoft.com/office/drawing/2014/main" id="{78B63A8A-C54F-44CF-A1AD-67BDAD7B93AE}"/>
              </a:ext>
            </a:extLst>
          </p:cNvPr>
          <p:cNvSpPr>
            <a:spLocks noGrp="1"/>
          </p:cNvSpPr>
          <p:nvPr>
            <p:ph type="sldNum" sz="quarter" idx="11"/>
          </p:nvPr>
        </p:nvSpPr>
        <p:spPr>
          <a:xfrm>
            <a:off x="533400" y="6172202"/>
            <a:ext cx="6858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3D01BC0-69F5-42D1-BBAB-29CEE837E9F1}" type="slidenum">
              <a:rPr lang="en-US" altLang="sv-SE"/>
              <a:pPr/>
              <a:t>‹#›</a:t>
            </a:fld>
            <a:endParaRPr lang="en-US" altLang="sv-SE"/>
          </a:p>
        </p:txBody>
      </p:sp>
    </p:spTree>
    <p:extLst>
      <p:ext uri="{BB962C8B-B14F-4D97-AF65-F5344CB8AC3E}">
        <p14:creationId xmlns:p14="http://schemas.microsoft.com/office/powerpoint/2010/main" val="1587030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BEA86F94-EA5B-45F3-8686-086E99A37E62}"/>
              </a:ext>
            </a:extLst>
          </p:cNvPr>
          <p:cNvSpPr>
            <a:spLocks noGrp="1"/>
          </p:cNvSpPr>
          <p:nvPr>
            <p:ph type="dt" sz="half" idx="10"/>
          </p:nvPr>
        </p:nvSpPr>
        <p:spPr>
          <a:xfrm>
            <a:off x="1219200" y="6172202"/>
            <a:ext cx="3124200" cy="365125"/>
          </a:xfrm>
          <a:prstGeom prst="rect">
            <a:avLst/>
          </a:prstGeom>
        </p:spPr>
        <p:txBody>
          <a:bodyPr/>
          <a:lstStyle>
            <a:lvl1pPr>
              <a:defRPr>
                <a:latin typeface="Arial" charset="0"/>
                <a:ea typeface="ＭＳ Ｐゴシック" pitchFamily="-112" charset="-128"/>
              </a:defRPr>
            </a:lvl1pPr>
          </a:lstStyle>
          <a:p>
            <a:pPr>
              <a:defRPr/>
            </a:pPr>
            <a:endParaRPr lang="en-US"/>
          </a:p>
        </p:txBody>
      </p:sp>
      <p:sp>
        <p:nvSpPr>
          <p:cNvPr id="5" name="Slide Number Placeholder 10">
            <a:extLst>
              <a:ext uri="{FF2B5EF4-FFF2-40B4-BE49-F238E27FC236}">
                <a16:creationId xmlns:a16="http://schemas.microsoft.com/office/drawing/2014/main" id="{02DB7C2D-3A57-4CC2-9245-5702590BAFC5}"/>
              </a:ext>
            </a:extLst>
          </p:cNvPr>
          <p:cNvSpPr>
            <a:spLocks noGrp="1"/>
          </p:cNvSpPr>
          <p:nvPr>
            <p:ph type="sldNum" sz="quarter" idx="11"/>
          </p:nvPr>
        </p:nvSpPr>
        <p:spPr>
          <a:xfrm>
            <a:off x="533400" y="6172202"/>
            <a:ext cx="6858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61667FA-63AF-4BC0-A173-C65FE2242993}" type="slidenum">
              <a:rPr lang="en-US" altLang="sv-SE"/>
              <a:pPr/>
              <a:t>‹#›</a:t>
            </a:fld>
            <a:endParaRPr lang="en-US" altLang="sv-SE"/>
          </a:p>
        </p:txBody>
      </p:sp>
    </p:spTree>
    <p:extLst>
      <p:ext uri="{BB962C8B-B14F-4D97-AF65-F5344CB8AC3E}">
        <p14:creationId xmlns:p14="http://schemas.microsoft.com/office/powerpoint/2010/main" val="2078691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76275" y="609600"/>
            <a:ext cx="7848600" cy="1143000"/>
          </a:xfrm>
        </p:spPr>
        <p:txBody>
          <a:bodyPr/>
          <a:lstStyle/>
          <a:p>
            <a:r>
              <a:rPr lang="en-US"/>
              <a:t>Click to edit Master title style</a:t>
            </a:r>
          </a:p>
        </p:txBody>
      </p:sp>
      <p:sp>
        <p:nvSpPr>
          <p:cNvPr id="3" name="Text Placeholder 2"/>
          <p:cNvSpPr>
            <a:spLocks noGrp="1"/>
          </p:cNvSpPr>
          <p:nvPr>
            <p:ph type="body" sz="half" idx="1"/>
          </p:nvPr>
        </p:nvSpPr>
        <p:spPr>
          <a:xfrm>
            <a:off x="676275" y="2000250"/>
            <a:ext cx="38481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76775" y="2000250"/>
            <a:ext cx="38481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76775" y="4133850"/>
            <a:ext cx="38481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070243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66750" y="590550"/>
            <a:ext cx="7848600" cy="1143000"/>
          </a:xfrm>
        </p:spPr>
        <p:txBody>
          <a:bodyPr/>
          <a:lstStyle/>
          <a:p>
            <a:r>
              <a:rPr lang="en-US"/>
              <a:t>Click to edit Master title style</a:t>
            </a:r>
            <a:endParaRPr lang="en-US" dirty="0"/>
          </a:p>
        </p:txBody>
      </p:sp>
      <p:sp>
        <p:nvSpPr>
          <p:cNvPr id="3" name="Content Placeholder 2"/>
          <p:cNvSpPr>
            <a:spLocks noGrp="1"/>
          </p:cNvSpPr>
          <p:nvPr>
            <p:ph sz="quarter" idx="1"/>
          </p:nvPr>
        </p:nvSpPr>
        <p:spPr>
          <a:xfrm>
            <a:off x="609600" y="1981200"/>
            <a:ext cx="38481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quarter" idx="2"/>
          </p:nvPr>
        </p:nvSpPr>
        <p:spPr>
          <a:xfrm>
            <a:off x="4610100" y="1981200"/>
            <a:ext cx="38481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09600" y="4114800"/>
            <a:ext cx="38481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10100" y="4114800"/>
            <a:ext cx="38481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43120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590550"/>
            <a:ext cx="7848600" cy="1143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981200"/>
            <a:ext cx="38481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quarter" idx="2"/>
          </p:nvPr>
        </p:nvSpPr>
        <p:spPr>
          <a:xfrm>
            <a:off x="4695825" y="1981200"/>
            <a:ext cx="38481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95825" y="4114800"/>
            <a:ext cx="38481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11164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76275" y="609600"/>
            <a:ext cx="7848600" cy="1143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981200"/>
            <a:ext cx="38481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10100" y="1981200"/>
            <a:ext cx="38481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482695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1_Historical Layou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D01D7F51-A90F-48A6-B531-D2ED8F72349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a:extLst>
              <a:ext uri="{FF2B5EF4-FFF2-40B4-BE49-F238E27FC236}">
                <a16:creationId xmlns:a16="http://schemas.microsoft.com/office/drawing/2014/main" id="{7C2B1A40-F96E-4034-BEB0-545F1FCA843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6019800"/>
            <a:ext cx="114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700121" y="1150964"/>
            <a:ext cx="7962600" cy="1143000"/>
          </a:xfrm>
        </p:spPr>
        <p:txBody>
          <a:bodyPr/>
          <a:lstStyle>
            <a:lvl1pPr>
              <a:lnSpc>
                <a:spcPct val="90000"/>
              </a:lnSpc>
              <a:defRPr sz="3300">
                <a:solidFill>
                  <a:srgbClr val="005582"/>
                </a:solidFill>
              </a:defRPr>
            </a:lvl1pPr>
          </a:lstStyle>
          <a:p>
            <a:r>
              <a:rPr lang="en-US" dirty="0"/>
              <a:t>Click to edit Master title style</a:t>
            </a:r>
          </a:p>
        </p:txBody>
      </p:sp>
      <p:sp>
        <p:nvSpPr>
          <p:cNvPr id="3075" name="Rectangle 3"/>
          <p:cNvSpPr>
            <a:spLocks noGrp="1" noChangeArrowheads="1"/>
          </p:cNvSpPr>
          <p:nvPr>
            <p:ph type="subTitle" idx="1"/>
          </p:nvPr>
        </p:nvSpPr>
        <p:spPr>
          <a:xfrm>
            <a:off x="705732" y="3297303"/>
            <a:ext cx="6760391" cy="1234440"/>
          </a:xfrm>
        </p:spPr>
        <p:txBody>
          <a:bodyPr/>
          <a:lstStyle>
            <a:lvl1pPr marL="0" indent="0">
              <a:lnSpc>
                <a:spcPct val="90000"/>
              </a:lnSpc>
              <a:buFont typeface="Wingdings" pitchFamily="28" charset="2"/>
              <a:buNone/>
              <a:defRPr sz="1650" b="1">
                <a:solidFill>
                  <a:srgbClr val="808080"/>
                </a:solidFill>
              </a:defRPr>
            </a:lvl1pPr>
          </a:lstStyle>
          <a:p>
            <a:r>
              <a:rPr lang="en-US" dirty="0"/>
              <a:t>Click to edit Master subtitle style</a:t>
            </a:r>
          </a:p>
        </p:txBody>
      </p:sp>
    </p:spTree>
    <p:extLst>
      <p:ext uri="{BB962C8B-B14F-4D97-AF65-F5344CB8AC3E}">
        <p14:creationId xmlns:p14="http://schemas.microsoft.com/office/powerpoint/2010/main" val="36885691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2_Users Layou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CB0E6801-827F-4D6A-83FE-8EED963D3BC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a:extLst>
              <a:ext uri="{FF2B5EF4-FFF2-40B4-BE49-F238E27FC236}">
                <a16:creationId xmlns:a16="http://schemas.microsoft.com/office/drawing/2014/main" id="{837B700A-648E-4F04-8344-2E5776319C8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6019800"/>
            <a:ext cx="114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704705" y="1155210"/>
            <a:ext cx="7848600" cy="1143000"/>
          </a:xfrm>
        </p:spPr>
        <p:txBody>
          <a:bodyPr/>
          <a:lstStyle>
            <a:lvl1pPr>
              <a:lnSpc>
                <a:spcPct val="90000"/>
              </a:lnSpc>
              <a:defRPr sz="3300">
                <a:solidFill>
                  <a:srgbClr val="005087"/>
                </a:solidFill>
              </a:defRPr>
            </a:lvl1pPr>
          </a:lstStyle>
          <a:p>
            <a:r>
              <a:rPr lang="en-US" dirty="0"/>
              <a:t>Click to edit Master title style</a:t>
            </a:r>
          </a:p>
        </p:txBody>
      </p:sp>
      <p:sp>
        <p:nvSpPr>
          <p:cNvPr id="6" name="Rectangle 3"/>
          <p:cNvSpPr>
            <a:spLocks noGrp="1" noChangeArrowheads="1"/>
          </p:cNvSpPr>
          <p:nvPr>
            <p:ph type="subTitle" idx="1"/>
          </p:nvPr>
        </p:nvSpPr>
        <p:spPr>
          <a:xfrm>
            <a:off x="705732" y="3297304"/>
            <a:ext cx="6760391" cy="1234440"/>
          </a:xfrm>
        </p:spPr>
        <p:txBody>
          <a:bodyPr/>
          <a:lstStyle>
            <a:lvl1pPr marL="0" indent="0">
              <a:lnSpc>
                <a:spcPct val="90000"/>
              </a:lnSpc>
              <a:buFont typeface="Wingdings" pitchFamily="28" charset="2"/>
              <a:buNone/>
              <a:defRPr sz="1650" b="1">
                <a:solidFill>
                  <a:srgbClr val="808080"/>
                </a:solidFill>
              </a:defRPr>
            </a:lvl1pPr>
          </a:lstStyle>
          <a:p>
            <a:r>
              <a:rPr lang="en-US" dirty="0"/>
              <a:t>Click to edit Master subtitle style</a:t>
            </a:r>
          </a:p>
        </p:txBody>
      </p:sp>
    </p:spTree>
    <p:extLst>
      <p:ext uri="{BB962C8B-B14F-4D97-AF65-F5344CB8AC3E}">
        <p14:creationId xmlns:p14="http://schemas.microsoft.com/office/powerpoint/2010/main" val="41707594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3_Technology Layou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50CD2A87-9E83-4ACF-8114-76366AAF65A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a:extLst>
              <a:ext uri="{FF2B5EF4-FFF2-40B4-BE49-F238E27FC236}">
                <a16:creationId xmlns:a16="http://schemas.microsoft.com/office/drawing/2014/main" id="{6D4DECFC-ACCE-41A3-9758-9050D9FA3E4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6019800"/>
            <a:ext cx="114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704088" y="1152144"/>
            <a:ext cx="7964424" cy="1143000"/>
          </a:xfrm>
        </p:spPr>
        <p:txBody>
          <a:bodyPr/>
          <a:lstStyle>
            <a:lvl1pPr>
              <a:lnSpc>
                <a:spcPct val="90000"/>
              </a:lnSpc>
              <a:defRPr sz="3300">
                <a:solidFill>
                  <a:srgbClr val="005087"/>
                </a:solidFill>
              </a:defRPr>
            </a:lvl1pPr>
          </a:lstStyle>
          <a:p>
            <a:r>
              <a:rPr lang="en-US" dirty="0"/>
              <a:t>Click to edit Master title style</a:t>
            </a:r>
          </a:p>
        </p:txBody>
      </p:sp>
      <p:sp>
        <p:nvSpPr>
          <p:cNvPr id="6" name="Rectangle 3"/>
          <p:cNvSpPr>
            <a:spLocks noGrp="1" noChangeArrowheads="1"/>
          </p:cNvSpPr>
          <p:nvPr>
            <p:ph type="subTitle" idx="1"/>
          </p:nvPr>
        </p:nvSpPr>
        <p:spPr>
          <a:xfrm>
            <a:off x="705732" y="3297304"/>
            <a:ext cx="6760391" cy="1234440"/>
          </a:xfrm>
        </p:spPr>
        <p:txBody>
          <a:bodyPr/>
          <a:lstStyle>
            <a:lvl1pPr marL="0" indent="0">
              <a:lnSpc>
                <a:spcPct val="90000"/>
              </a:lnSpc>
              <a:buFont typeface="Wingdings" pitchFamily="28" charset="2"/>
              <a:buNone/>
              <a:defRPr sz="1650" b="1">
                <a:solidFill>
                  <a:srgbClr val="808080"/>
                </a:solidFill>
              </a:defRPr>
            </a:lvl1pPr>
          </a:lstStyle>
          <a:p>
            <a:r>
              <a:rPr lang="en-US" dirty="0"/>
              <a:t>Click to edit Master subtitle style</a:t>
            </a:r>
          </a:p>
        </p:txBody>
      </p:sp>
    </p:spTree>
    <p:extLst>
      <p:ext uri="{BB962C8B-B14F-4D97-AF65-F5344CB8AC3E}">
        <p14:creationId xmlns:p14="http://schemas.microsoft.com/office/powerpoint/2010/main" val="1495958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FontTx/>
              <a:buBlip>
                <a:blip r:embed="rId2"/>
              </a:buBlip>
              <a:defRPr/>
            </a:lvl1pPr>
            <a:lvl2pPr>
              <a:buClr>
                <a:schemeClr val="tx1">
                  <a:lumMod val="65000"/>
                  <a:lumOff val="35000"/>
                </a:schemeClr>
              </a:buClr>
              <a:defRPr/>
            </a:lvl2pPr>
            <a:lvl3pPr>
              <a:buClr>
                <a:schemeClr val="tx1">
                  <a:lumMod val="65000"/>
                  <a:lumOff val="35000"/>
                </a:schemeClr>
              </a:buClr>
              <a:defRPr/>
            </a:lvl3pPr>
            <a:lvl4pPr>
              <a:buClr>
                <a:schemeClr val="tx1">
                  <a:lumMod val="65000"/>
                  <a:lumOff val="35000"/>
                </a:schemeClr>
              </a:buClr>
              <a:defRPr/>
            </a:lvl4pPr>
            <a:lvl5pPr>
              <a:buClr>
                <a:schemeClr val="tx1">
                  <a:lumMod val="65000"/>
                  <a:lumOff val="35000"/>
                </a:schemeClr>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re 10"/>
          <p:cNvSpPr>
            <a:spLocks noGrp="1"/>
          </p:cNvSpPr>
          <p:nvPr>
            <p:ph type="title"/>
          </p:nvPr>
        </p:nvSpPr>
        <p:spPr/>
        <p:txBody>
          <a:bodyPr/>
          <a:lstStyle/>
          <a:p>
            <a:r>
              <a:rPr lang="fr-FR"/>
              <a:t>Cliquez pour modifier le style du titre</a:t>
            </a:r>
          </a:p>
        </p:txBody>
      </p:sp>
      <p:sp>
        <p:nvSpPr>
          <p:cNvPr id="2" name="Rectangle 1">
            <a:extLst>
              <a:ext uri="{FF2B5EF4-FFF2-40B4-BE49-F238E27FC236}">
                <a16:creationId xmlns:a16="http://schemas.microsoft.com/office/drawing/2014/main" id="{8BE55EA6-82B4-4429-85C7-AD4AB7E33573}"/>
              </a:ext>
            </a:extLst>
          </p:cNvPr>
          <p:cNvSpPr/>
          <p:nvPr userDrawn="1"/>
        </p:nvSpPr>
        <p:spPr bwMode="auto">
          <a:xfrm>
            <a:off x="7849294" y="6334298"/>
            <a:ext cx="117179" cy="523702"/>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marL="0" marR="0" indent="0" algn="l" defTabSz="685800" rtl="0" eaLnBrk="0" fontAlgn="base" latinLnBrk="0" hangingPunct="0">
              <a:lnSpc>
                <a:spcPct val="100000"/>
              </a:lnSpc>
              <a:spcBef>
                <a:spcPct val="0"/>
              </a:spcBef>
              <a:spcAft>
                <a:spcPct val="0"/>
              </a:spcAft>
              <a:buClrTx/>
              <a:buSzTx/>
              <a:buFontTx/>
              <a:buNone/>
              <a:tabLst/>
            </a:pPr>
            <a:endParaRPr kumimoji="0" lang="sv-SE" sz="18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endParaRPr>
          </a:p>
        </p:txBody>
      </p:sp>
      <p:pic>
        <p:nvPicPr>
          <p:cNvPr id="7" name="图片 6">
            <a:extLst>
              <a:ext uri="{FF2B5EF4-FFF2-40B4-BE49-F238E27FC236}">
                <a16:creationId xmlns:a16="http://schemas.microsoft.com/office/drawing/2014/main" id="{E366C0D8-55BA-48AC-89F9-2F17A7EFF041}"/>
              </a:ext>
            </a:extLst>
          </p:cNvPr>
          <p:cNvPicPr>
            <a:picLocks noChangeAspect="1"/>
          </p:cNvPicPr>
          <p:nvPr userDrawn="1"/>
        </p:nvPicPr>
        <p:blipFill rotWithShape="1">
          <a:blip r:embed="rId3"/>
          <a:srcRect b="12169"/>
          <a:stretch/>
        </p:blipFill>
        <p:spPr>
          <a:xfrm>
            <a:off x="7344007" y="6511580"/>
            <a:ext cx="1799993" cy="346420"/>
          </a:xfrm>
          <a:prstGeom prst="rect">
            <a:avLst/>
          </a:prstGeom>
        </p:spPr>
      </p:pic>
    </p:spTree>
    <p:extLst>
      <p:ext uri="{BB962C8B-B14F-4D97-AF65-F5344CB8AC3E}">
        <p14:creationId xmlns:p14="http://schemas.microsoft.com/office/powerpoint/2010/main" val="475354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a:extLst>
              <a:ext uri="{FF2B5EF4-FFF2-40B4-BE49-F238E27FC236}">
                <a16:creationId xmlns:a16="http://schemas.microsoft.com/office/drawing/2014/main" id="{1561F4DB-A491-4010-81F4-E2DCD99E49D3}"/>
              </a:ext>
            </a:extLst>
          </p:cNvPr>
          <p:cNvSpPr>
            <a:spLocks noGrp="1"/>
          </p:cNvSpPr>
          <p:nvPr>
            <p:ph type="dt" sz="half" idx="10"/>
          </p:nvPr>
        </p:nvSpPr>
        <p:spPr>
          <a:xfrm>
            <a:off x="1219200" y="6172202"/>
            <a:ext cx="3124200" cy="365125"/>
          </a:xfrm>
          <a:prstGeom prst="rect">
            <a:avLst/>
          </a:prstGeom>
        </p:spPr>
        <p:txBody>
          <a:bodyPr/>
          <a:lstStyle>
            <a:lvl1pPr>
              <a:defRPr>
                <a:latin typeface="Arial" charset="0"/>
                <a:ea typeface="ＭＳ Ｐゴシック" pitchFamily="-112" charset="-128"/>
              </a:defRPr>
            </a:lvl1pPr>
          </a:lstStyle>
          <a:p>
            <a:pPr>
              <a:defRPr/>
            </a:pPr>
            <a:endParaRPr lang="en-US"/>
          </a:p>
        </p:txBody>
      </p:sp>
      <p:sp>
        <p:nvSpPr>
          <p:cNvPr id="5" name="Slide Number Placeholder 10">
            <a:extLst>
              <a:ext uri="{FF2B5EF4-FFF2-40B4-BE49-F238E27FC236}">
                <a16:creationId xmlns:a16="http://schemas.microsoft.com/office/drawing/2014/main" id="{935728BF-E5F9-4746-AB86-4AD548A22692}"/>
              </a:ext>
            </a:extLst>
          </p:cNvPr>
          <p:cNvSpPr>
            <a:spLocks noGrp="1"/>
          </p:cNvSpPr>
          <p:nvPr>
            <p:ph type="sldNum" sz="quarter" idx="11"/>
          </p:nvPr>
        </p:nvSpPr>
        <p:spPr>
          <a:xfrm>
            <a:off x="533400" y="6172202"/>
            <a:ext cx="6858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5418DA6-9230-41F0-8AA8-8C74D26C2D8F}" type="slidenum">
              <a:rPr lang="en-US" altLang="sv-SE"/>
              <a:pPr/>
              <a:t>‹#›</a:t>
            </a:fld>
            <a:endParaRPr lang="en-US" altLang="sv-SE"/>
          </a:p>
        </p:txBody>
      </p:sp>
    </p:spTree>
    <p:extLst>
      <p:ext uri="{BB962C8B-B14F-4D97-AF65-F5344CB8AC3E}">
        <p14:creationId xmlns:p14="http://schemas.microsoft.com/office/powerpoint/2010/main" val="1609298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9">
            <a:extLst>
              <a:ext uri="{FF2B5EF4-FFF2-40B4-BE49-F238E27FC236}">
                <a16:creationId xmlns:a16="http://schemas.microsoft.com/office/drawing/2014/main" id="{62696EE7-B2F9-4248-8794-6FB1EF6C4E84}"/>
              </a:ext>
            </a:extLst>
          </p:cNvPr>
          <p:cNvSpPr>
            <a:spLocks noGrp="1"/>
          </p:cNvSpPr>
          <p:nvPr>
            <p:ph type="dt" sz="half" idx="10"/>
          </p:nvPr>
        </p:nvSpPr>
        <p:spPr>
          <a:xfrm>
            <a:off x="1219200" y="6172202"/>
            <a:ext cx="3124200" cy="365125"/>
          </a:xfrm>
          <a:prstGeom prst="rect">
            <a:avLst/>
          </a:prstGeom>
        </p:spPr>
        <p:txBody>
          <a:bodyPr/>
          <a:lstStyle>
            <a:lvl1pPr>
              <a:defRPr>
                <a:latin typeface="Arial" charset="0"/>
                <a:ea typeface="ＭＳ Ｐゴシック" pitchFamily="-112" charset="-128"/>
              </a:defRPr>
            </a:lvl1pPr>
          </a:lstStyle>
          <a:p>
            <a:pPr>
              <a:defRPr/>
            </a:pPr>
            <a:endParaRPr lang="en-US"/>
          </a:p>
        </p:txBody>
      </p:sp>
      <p:sp>
        <p:nvSpPr>
          <p:cNvPr id="5" name="Slide Number Placeholder 10">
            <a:extLst>
              <a:ext uri="{FF2B5EF4-FFF2-40B4-BE49-F238E27FC236}">
                <a16:creationId xmlns:a16="http://schemas.microsoft.com/office/drawing/2014/main" id="{5C4B0F61-CF38-4A23-8389-BA2E7F140A9F}"/>
              </a:ext>
            </a:extLst>
          </p:cNvPr>
          <p:cNvSpPr>
            <a:spLocks noGrp="1"/>
          </p:cNvSpPr>
          <p:nvPr>
            <p:ph type="sldNum" sz="quarter" idx="11"/>
          </p:nvPr>
        </p:nvSpPr>
        <p:spPr>
          <a:xfrm>
            <a:off x="533400" y="6172202"/>
            <a:ext cx="6858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49FA21F-7E91-4807-959E-3EF0452CC095}" type="slidenum">
              <a:rPr lang="en-US" altLang="sv-SE"/>
              <a:pPr/>
              <a:t>‹#›</a:t>
            </a:fld>
            <a:endParaRPr lang="en-US" altLang="sv-SE"/>
          </a:p>
        </p:txBody>
      </p:sp>
    </p:spTree>
    <p:extLst>
      <p:ext uri="{BB962C8B-B14F-4D97-AF65-F5344CB8AC3E}">
        <p14:creationId xmlns:p14="http://schemas.microsoft.com/office/powerpoint/2010/main" val="4157300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9681AD37-8673-4C34-A012-467C4764990E}"/>
              </a:ext>
            </a:extLst>
          </p:cNvPr>
          <p:cNvSpPr>
            <a:spLocks noGrp="1"/>
          </p:cNvSpPr>
          <p:nvPr>
            <p:ph type="dt" sz="half" idx="10"/>
          </p:nvPr>
        </p:nvSpPr>
        <p:spPr>
          <a:xfrm>
            <a:off x="1219200" y="6172202"/>
            <a:ext cx="3124200" cy="365125"/>
          </a:xfrm>
          <a:prstGeom prst="rect">
            <a:avLst/>
          </a:prstGeom>
        </p:spPr>
        <p:txBody>
          <a:bodyPr/>
          <a:lstStyle>
            <a:lvl1pPr>
              <a:defRPr>
                <a:latin typeface="Arial" charset="0"/>
                <a:ea typeface="ＭＳ Ｐゴシック" pitchFamily="-112" charset="-128"/>
              </a:defRPr>
            </a:lvl1pPr>
          </a:lstStyle>
          <a:p>
            <a:pPr>
              <a:defRPr/>
            </a:pPr>
            <a:endParaRPr lang="en-US"/>
          </a:p>
        </p:txBody>
      </p:sp>
      <p:sp>
        <p:nvSpPr>
          <p:cNvPr id="6" name="Slide Number Placeholder 10">
            <a:extLst>
              <a:ext uri="{FF2B5EF4-FFF2-40B4-BE49-F238E27FC236}">
                <a16:creationId xmlns:a16="http://schemas.microsoft.com/office/drawing/2014/main" id="{3A99B7CF-2F4F-4640-B99E-D34DA3AAD8DA}"/>
              </a:ext>
            </a:extLst>
          </p:cNvPr>
          <p:cNvSpPr>
            <a:spLocks noGrp="1"/>
          </p:cNvSpPr>
          <p:nvPr>
            <p:ph type="sldNum" sz="quarter" idx="11"/>
          </p:nvPr>
        </p:nvSpPr>
        <p:spPr>
          <a:xfrm>
            <a:off x="533400" y="6172202"/>
            <a:ext cx="6858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A959722-5CF9-4ECC-A4C4-ED4B0F330840}" type="slidenum">
              <a:rPr lang="en-US" altLang="sv-SE"/>
              <a:pPr/>
              <a:t>‹#›</a:t>
            </a:fld>
            <a:endParaRPr lang="en-US" altLang="sv-SE"/>
          </a:p>
        </p:txBody>
      </p:sp>
    </p:spTree>
    <p:extLst>
      <p:ext uri="{BB962C8B-B14F-4D97-AF65-F5344CB8AC3E}">
        <p14:creationId xmlns:p14="http://schemas.microsoft.com/office/powerpoint/2010/main" val="2187999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id="{7F192BDF-7363-43ED-8207-53C5BFBED0D2}"/>
              </a:ext>
            </a:extLst>
          </p:cNvPr>
          <p:cNvSpPr>
            <a:spLocks noGrp="1"/>
          </p:cNvSpPr>
          <p:nvPr>
            <p:ph type="dt" sz="half" idx="10"/>
          </p:nvPr>
        </p:nvSpPr>
        <p:spPr>
          <a:xfrm>
            <a:off x="1219200" y="6172202"/>
            <a:ext cx="3124200" cy="365125"/>
          </a:xfrm>
          <a:prstGeom prst="rect">
            <a:avLst/>
          </a:prstGeom>
        </p:spPr>
        <p:txBody>
          <a:bodyPr/>
          <a:lstStyle>
            <a:lvl1pPr>
              <a:defRPr>
                <a:latin typeface="Arial" charset="0"/>
                <a:ea typeface="ＭＳ Ｐゴシック" pitchFamily="-112" charset="-128"/>
              </a:defRPr>
            </a:lvl1pPr>
          </a:lstStyle>
          <a:p>
            <a:pPr>
              <a:defRPr/>
            </a:pPr>
            <a:endParaRPr lang="en-US"/>
          </a:p>
        </p:txBody>
      </p:sp>
      <p:sp>
        <p:nvSpPr>
          <p:cNvPr id="8" name="Slide Number Placeholder 10">
            <a:extLst>
              <a:ext uri="{FF2B5EF4-FFF2-40B4-BE49-F238E27FC236}">
                <a16:creationId xmlns:a16="http://schemas.microsoft.com/office/drawing/2014/main" id="{243FE531-B624-49F6-8D25-D9CC735B7422}"/>
              </a:ext>
            </a:extLst>
          </p:cNvPr>
          <p:cNvSpPr>
            <a:spLocks noGrp="1"/>
          </p:cNvSpPr>
          <p:nvPr>
            <p:ph type="sldNum" sz="quarter" idx="11"/>
          </p:nvPr>
        </p:nvSpPr>
        <p:spPr>
          <a:xfrm>
            <a:off x="533400" y="6172202"/>
            <a:ext cx="6858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4C4197A-81FE-45AA-A776-C6A986BAD6BB}" type="slidenum">
              <a:rPr lang="en-US" altLang="sv-SE"/>
              <a:pPr/>
              <a:t>‹#›</a:t>
            </a:fld>
            <a:endParaRPr lang="en-US" altLang="sv-SE"/>
          </a:p>
        </p:txBody>
      </p:sp>
    </p:spTree>
    <p:extLst>
      <p:ext uri="{BB962C8B-B14F-4D97-AF65-F5344CB8AC3E}">
        <p14:creationId xmlns:p14="http://schemas.microsoft.com/office/powerpoint/2010/main" val="2045293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a:extLst>
              <a:ext uri="{FF2B5EF4-FFF2-40B4-BE49-F238E27FC236}">
                <a16:creationId xmlns:a16="http://schemas.microsoft.com/office/drawing/2014/main" id="{6C8736FA-42B7-44E4-86B6-1CB83CD5FDC5}"/>
              </a:ext>
            </a:extLst>
          </p:cNvPr>
          <p:cNvSpPr>
            <a:spLocks noGrp="1"/>
          </p:cNvSpPr>
          <p:nvPr>
            <p:ph type="dt" sz="half" idx="10"/>
          </p:nvPr>
        </p:nvSpPr>
        <p:spPr>
          <a:xfrm>
            <a:off x="1219200" y="6172202"/>
            <a:ext cx="3124200" cy="365125"/>
          </a:xfrm>
          <a:prstGeom prst="rect">
            <a:avLst/>
          </a:prstGeom>
        </p:spPr>
        <p:txBody>
          <a:bodyPr/>
          <a:lstStyle>
            <a:lvl1pPr>
              <a:defRPr>
                <a:latin typeface="Arial" charset="0"/>
                <a:ea typeface="ＭＳ Ｐゴシック" pitchFamily="-112" charset="-128"/>
              </a:defRPr>
            </a:lvl1pPr>
          </a:lstStyle>
          <a:p>
            <a:pPr>
              <a:defRPr/>
            </a:pPr>
            <a:endParaRPr lang="en-US"/>
          </a:p>
        </p:txBody>
      </p:sp>
      <p:sp>
        <p:nvSpPr>
          <p:cNvPr id="4" name="Slide Number Placeholder 10">
            <a:extLst>
              <a:ext uri="{FF2B5EF4-FFF2-40B4-BE49-F238E27FC236}">
                <a16:creationId xmlns:a16="http://schemas.microsoft.com/office/drawing/2014/main" id="{C805A649-6A11-4BAC-9DC0-04D8E383E1A3}"/>
              </a:ext>
            </a:extLst>
          </p:cNvPr>
          <p:cNvSpPr>
            <a:spLocks noGrp="1"/>
          </p:cNvSpPr>
          <p:nvPr>
            <p:ph type="sldNum" sz="quarter" idx="11"/>
          </p:nvPr>
        </p:nvSpPr>
        <p:spPr>
          <a:xfrm>
            <a:off x="533400" y="6172202"/>
            <a:ext cx="6858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A39C796-8563-4E78-8D79-320D971B0039}" type="slidenum">
              <a:rPr lang="en-US" altLang="sv-SE"/>
              <a:pPr/>
              <a:t>‹#›</a:t>
            </a:fld>
            <a:endParaRPr lang="en-US" altLang="sv-SE"/>
          </a:p>
        </p:txBody>
      </p:sp>
    </p:spTree>
    <p:extLst>
      <p:ext uri="{BB962C8B-B14F-4D97-AF65-F5344CB8AC3E}">
        <p14:creationId xmlns:p14="http://schemas.microsoft.com/office/powerpoint/2010/main" val="1791852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2391F0F4-975A-4FCE-B7CF-D237600D3D70}"/>
              </a:ext>
            </a:extLst>
          </p:cNvPr>
          <p:cNvSpPr>
            <a:spLocks noGrp="1"/>
          </p:cNvSpPr>
          <p:nvPr>
            <p:ph type="dt" sz="half" idx="10"/>
          </p:nvPr>
        </p:nvSpPr>
        <p:spPr>
          <a:xfrm>
            <a:off x="1219200" y="6172202"/>
            <a:ext cx="3124200" cy="365125"/>
          </a:xfrm>
          <a:prstGeom prst="rect">
            <a:avLst/>
          </a:prstGeom>
        </p:spPr>
        <p:txBody>
          <a:bodyPr/>
          <a:lstStyle>
            <a:lvl1pPr>
              <a:defRPr>
                <a:latin typeface="Arial" charset="0"/>
                <a:ea typeface="ＭＳ Ｐゴシック" pitchFamily="-112" charset="-128"/>
              </a:defRPr>
            </a:lvl1pPr>
          </a:lstStyle>
          <a:p>
            <a:pPr>
              <a:defRPr/>
            </a:pPr>
            <a:endParaRPr lang="en-US"/>
          </a:p>
        </p:txBody>
      </p:sp>
      <p:sp>
        <p:nvSpPr>
          <p:cNvPr id="3" name="Slide Number Placeholder 10">
            <a:extLst>
              <a:ext uri="{FF2B5EF4-FFF2-40B4-BE49-F238E27FC236}">
                <a16:creationId xmlns:a16="http://schemas.microsoft.com/office/drawing/2014/main" id="{203B2A94-4190-403B-8F2A-C96B84E1DD44}"/>
              </a:ext>
            </a:extLst>
          </p:cNvPr>
          <p:cNvSpPr>
            <a:spLocks noGrp="1"/>
          </p:cNvSpPr>
          <p:nvPr>
            <p:ph type="sldNum" sz="quarter" idx="11"/>
          </p:nvPr>
        </p:nvSpPr>
        <p:spPr>
          <a:xfrm>
            <a:off x="533400" y="6172202"/>
            <a:ext cx="6858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F6A5E91-6CAF-44A1-9C02-C48A1BBAB5FE}" type="slidenum">
              <a:rPr lang="en-US" altLang="sv-SE"/>
              <a:pPr/>
              <a:t>‹#›</a:t>
            </a:fld>
            <a:endParaRPr lang="en-US" altLang="sv-SE"/>
          </a:p>
        </p:txBody>
      </p:sp>
    </p:spTree>
    <p:extLst>
      <p:ext uri="{BB962C8B-B14F-4D97-AF65-F5344CB8AC3E}">
        <p14:creationId xmlns:p14="http://schemas.microsoft.com/office/powerpoint/2010/main" val="1725289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9">
            <a:extLst>
              <a:ext uri="{FF2B5EF4-FFF2-40B4-BE49-F238E27FC236}">
                <a16:creationId xmlns:a16="http://schemas.microsoft.com/office/drawing/2014/main" id="{81BFC290-C049-4C44-86BD-A2C47FA77579}"/>
              </a:ext>
            </a:extLst>
          </p:cNvPr>
          <p:cNvSpPr>
            <a:spLocks noGrp="1"/>
          </p:cNvSpPr>
          <p:nvPr>
            <p:ph type="dt" sz="half" idx="10"/>
          </p:nvPr>
        </p:nvSpPr>
        <p:spPr>
          <a:xfrm>
            <a:off x="1219200" y="6172202"/>
            <a:ext cx="3124200" cy="365125"/>
          </a:xfrm>
          <a:prstGeom prst="rect">
            <a:avLst/>
          </a:prstGeom>
        </p:spPr>
        <p:txBody>
          <a:bodyPr/>
          <a:lstStyle>
            <a:lvl1pPr>
              <a:defRPr>
                <a:latin typeface="Arial" charset="0"/>
                <a:ea typeface="ＭＳ Ｐゴシック" pitchFamily="-112" charset="-128"/>
              </a:defRPr>
            </a:lvl1pPr>
          </a:lstStyle>
          <a:p>
            <a:pPr>
              <a:defRPr/>
            </a:pPr>
            <a:endParaRPr lang="en-US"/>
          </a:p>
        </p:txBody>
      </p:sp>
      <p:sp>
        <p:nvSpPr>
          <p:cNvPr id="6" name="Slide Number Placeholder 10">
            <a:extLst>
              <a:ext uri="{FF2B5EF4-FFF2-40B4-BE49-F238E27FC236}">
                <a16:creationId xmlns:a16="http://schemas.microsoft.com/office/drawing/2014/main" id="{3658EB7D-2731-4CEE-9651-377C7D59F789}"/>
              </a:ext>
            </a:extLst>
          </p:cNvPr>
          <p:cNvSpPr>
            <a:spLocks noGrp="1"/>
          </p:cNvSpPr>
          <p:nvPr>
            <p:ph type="sldNum" sz="quarter" idx="11"/>
          </p:nvPr>
        </p:nvSpPr>
        <p:spPr>
          <a:xfrm>
            <a:off x="533400" y="6172202"/>
            <a:ext cx="6858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AE4E441-3A12-4136-97EF-E5371F777B2C}" type="slidenum">
              <a:rPr lang="en-US" altLang="sv-SE"/>
              <a:pPr/>
              <a:t>‹#›</a:t>
            </a:fld>
            <a:endParaRPr lang="en-US" altLang="sv-SE"/>
          </a:p>
        </p:txBody>
      </p:sp>
    </p:spTree>
    <p:extLst>
      <p:ext uri="{BB962C8B-B14F-4D97-AF65-F5344CB8AC3E}">
        <p14:creationId xmlns:p14="http://schemas.microsoft.com/office/powerpoint/2010/main" val="1327845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9.xml"/><Relationship Id="rId7" Type="http://schemas.openxmlformats.org/officeDocument/2006/relationships/image" Target="../media/image6.png"/><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image" Target="../media/image5.png"/><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010F4FB-826F-48CF-ABCF-087D97629F25}"/>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v-SE"/>
              <a:t>Click to edit Master title style</a:t>
            </a:r>
          </a:p>
        </p:txBody>
      </p:sp>
      <p:sp>
        <p:nvSpPr>
          <p:cNvPr id="1027" name="Rectangle 3">
            <a:extLst>
              <a:ext uri="{FF2B5EF4-FFF2-40B4-BE49-F238E27FC236}">
                <a16:creationId xmlns:a16="http://schemas.microsoft.com/office/drawing/2014/main" id="{C6C90EBA-3585-4BBD-9C35-146D11B0811D}"/>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v-SE"/>
              <a:t>Click to edit Master text styles</a:t>
            </a:r>
          </a:p>
          <a:p>
            <a:pPr lvl="1"/>
            <a:r>
              <a:rPr lang="en-US" altLang="sv-SE"/>
              <a:t>Second level</a:t>
            </a:r>
          </a:p>
          <a:p>
            <a:pPr lvl="2"/>
            <a:r>
              <a:rPr lang="en-US" altLang="sv-SE"/>
              <a:t>Third level</a:t>
            </a:r>
          </a:p>
          <a:p>
            <a:pPr lvl="3"/>
            <a:r>
              <a:rPr lang="en-US" altLang="sv-SE"/>
              <a:t>Fourth level</a:t>
            </a:r>
          </a:p>
          <a:p>
            <a:pPr lvl="4"/>
            <a:r>
              <a:rPr lang="en-US" altLang="sv-SE"/>
              <a:t>Fifth level</a:t>
            </a:r>
          </a:p>
        </p:txBody>
      </p:sp>
    </p:spTree>
  </p:cSld>
  <p:clrMap bg1="lt1" tx1="dk1" bg2="lt2" tx2="dk2" accent1="accent1" accent2="accent2" accent3="accent3" accent4="accent4" accent5="accent5" accent6="accent6" hlink="hlink" folHlink="folHlink"/>
  <p:sldLayoutIdLst>
    <p:sldLayoutId id="2147485184" r:id="rId1"/>
    <p:sldLayoutId id="2147485179" r:id="rId2"/>
    <p:sldLayoutId id="2147485185" r:id="rId3"/>
    <p:sldLayoutId id="2147485186" r:id="rId4"/>
    <p:sldLayoutId id="2147485187" r:id="rId5"/>
    <p:sldLayoutId id="2147485188" r:id="rId6"/>
    <p:sldLayoutId id="2147485189" r:id="rId7"/>
    <p:sldLayoutId id="2147485190" r:id="rId8"/>
    <p:sldLayoutId id="2147485191" r:id="rId9"/>
    <p:sldLayoutId id="2147485192" r:id="rId10"/>
    <p:sldLayoutId id="2147485193" r:id="rId11"/>
    <p:sldLayoutId id="2147485194" r:id="rId12"/>
    <p:sldLayoutId id="2147485180" r:id="rId13"/>
    <p:sldLayoutId id="2147485181" r:id="rId14"/>
    <p:sldLayoutId id="2147485182" r:id="rId15"/>
    <p:sldLayoutId id="2147485183" r:id="rId16"/>
  </p:sldLayoutIdLst>
  <p:hf sldNum="0" hdr="0" dt="0"/>
  <p:txStyles>
    <p:titleStyle>
      <a:lvl1pPr algn="l" rtl="0" eaLnBrk="0" fontAlgn="base" hangingPunct="0">
        <a:spcBef>
          <a:spcPct val="0"/>
        </a:spcBef>
        <a:spcAft>
          <a:spcPct val="0"/>
        </a:spcAft>
        <a:defRPr sz="2400" b="1">
          <a:solidFill>
            <a:schemeClr val="tx2"/>
          </a:solidFill>
          <a:latin typeface="+mj-lt"/>
          <a:ea typeface="ＭＳ Ｐゴシック" pitchFamily="-112" charset="-128"/>
          <a:cs typeface="ＭＳ Ｐゴシック" pitchFamily="-112" charset="-128"/>
        </a:defRPr>
      </a:lvl1pPr>
      <a:lvl2pPr algn="l" rtl="0" eaLnBrk="0" fontAlgn="base" hangingPunct="0">
        <a:spcBef>
          <a:spcPct val="0"/>
        </a:spcBef>
        <a:spcAft>
          <a:spcPct val="0"/>
        </a:spcAft>
        <a:defRPr sz="2400" b="1">
          <a:solidFill>
            <a:schemeClr val="tx2"/>
          </a:solidFill>
          <a:latin typeface="Verdana" pitchFamily="-112" charset="0"/>
          <a:ea typeface="ＭＳ Ｐゴシック" pitchFamily="28" charset="-128"/>
          <a:cs typeface="ＭＳ Ｐゴシック" pitchFamily="28" charset="-128"/>
        </a:defRPr>
      </a:lvl2pPr>
      <a:lvl3pPr algn="l" rtl="0" eaLnBrk="0" fontAlgn="base" hangingPunct="0">
        <a:spcBef>
          <a:spcPct val="0"/>
        </a:spcBef>
        <a:spcAft>
          <a:spcPct val="0"/>
        </a:spcAft>
        <a:defRPr sz="2400" b="1">
          <a:solidFill>
            <a:schemeClr val="tx2"/>
          </a:solidFill>
          <a:latin typeface="Verdana" pitchFamily="-112" charset="0"/>
          <a:ea typeface="ＭＳ Ｐゴシック" pitchFamily="28" charset="-128"/>
          <a:cs typeface="ＭＳ Ｐゴシック" pitchFamily="28" charset="-128"/>
        </a:defRPr>
      </a:lvl3pPr>
      <a:lvl4pPr algn="l" rtl="0" eaLnBrk="0" fontAlgn="base" hangingPunct="0">
        <a:spcBef>
          <a:spcPct val="0"/>
        </a:spcBef>
        <a:spcAft>
          <a:spcPct val="0"/>
        </a:spcAft>
        <a:defRPr sz="2400" b="1">
          <a:solidFill>
            <a:schemeClr val="tx2"/>
          </a:solidFill>
          <a:latin typeface="Verdana" pitchFamily="-112" charset="0"/>
          <a:ea typeface="ＭＳ Ｐゴシック" pitchFamily="28" charset="-128"/>
          <a:cs typeface="ＭＳ Ｐゴシック" pitchFamily="28" charset="-128"/>
        </a:defRPr>
      </a:lvl4pPr>
      <a:lvl5pPr algn="l" rtl="0" eaLnBrk="0" fontAlgn="base" hangingPunct="0">
        <a:spcBef>
          <a:spcPct val="0"/>
        </a:spcBef>
        <a:spcAft>
          <a:spcPct val="0"/>
        </a:spcAft>
        <a:defRPr sz="2400" b="1">
          <a:solidFill>
            <a:schemeClr val="tx2"/>
          </a:solidFill>
          <a:latin typeface="Verdana" pitchFamily="-112" charset="0"/>
          <a:ea typeface="ＭＳ Ｐゴシック" pitchFamily="28" charset="-128"/>
          <a:cs typeface="ＭＳ Ｐゴシック" pitchFamily="28" charset="-128"/>
        </a:defRPr>
      </a:lvl5pPr>
      <a:lvl6pPr marL="342900" algn="l" rtl="0" eaLnBrk="1" fontAlgn="base" hangingPunct="1">
        <a:spcBef>
          <a:spcPct val="0"/>
        </a:spcBef>
        <a:spcAft>
          <a:spcPct val="0"/>
        </a:spcAft>
        <a:defRPr sz="2700" b="1">
          <a:solidFill>
            <a:schemeClr val="tx2"/>
          </a:solidFill>
          <a:latin typeface="Arial" pitchFamily="28" charset="0"/>
          <a:ea typeface="ＭＳ Ｐゴシック" pitchFamily="28" charset="-128"/>
          <a:cs typeface="ＭＳ Ｐゴシック" pitchFamily="28" charset="-128"/>
        </a:defRPr>
      </a:lvl6pPr>
      <a:lvl7pPr marL="685800" algn="l" rtl="0" eaLnBrk="1" fontAlgn="base" hangingPunct="1">
        <a:spcBef>
          <a:spcPct val="0"/>
        </a:spcBef>
        <a:spcAft>
          <a:spcPct val="0"/>
        </a:spcAft>
        <a:defRPr sz="2700" b="1">
          <a:solidFill>
            <a:schemeClr val="tx2"/>
          </a:solidFill>
          <a:latin typeface="Arial" pitchFamily="28" charset="0"/>
          <a:ea typeface="ＭＳ Ｐゴシック" pitchFamily="28" charset="-128"/>
          <a:cs typeface="ＭＳ Ｐゴシック" pitchFamily="28" charset="-128"/>
        </a:defRPr>
      </a:lvl7pPr>
      <a:lvl8pPr marL="1028700" algn="l" rtl="0" eaLnBrk="1" fontAlgn="base" hangingPunct="1">
        <a:spcBef>
          <a:spcPct val="0"/>
        </a:spcBef>
        <a:spcAft>
          <a:spcPct val="0"/>
        </a:spcAft>
        <a:defRPr sz="2700" b="1">
          <a:solidFill>
            <a:schemeClr val="tx2"/>
          </a:solidFill>
          <a:latin typeface="Arial" pitchFamily="28" charset="0"/>
          <a:ea typeface="ＭＳ Ｐゴシック" pitchFamily="28" charset="-128"/>
          <a:cs typeface="ＭＳ Ｐゴシック" pitchFamily="28" charset="-128"/>
        </a:defRPr>
      </a:lvl8pPr>
      <a:lvl9pPr marL="1371600" algn="l" rtl="0" eaLnBrk="1" fontAlgn="base" hangingPunct="1">
        <a:spcBef>
          <a:spcPct val="0"/>
        </a:spcBef>
        <a:spcAft>
          <a:spcPct val="0"/>
        </a:spcAft>
        <a:defRPr sz="2700" b="1">
          <a:solidFill>
            <a:schemeClr val="tx2"/>
          </a:solidFill>
          <a:latin typeface="Arial" pitchFamily="28" charset="0"/>
          <a:ea typeface="ＭＳ Ｐゴシック" pitchFamily="28" charset="-128"/>
          <a:cs typeface="ＭＳ Ｐゴシック" pitchFamily="28" charset="-128"/>
        </a:defRPr>
      </a:lvl9pPr>
    </p:titleStyle>
    <p:bodyStyle>
      <a:lvl1pPr marL="257175" indent="-257175" algn="l" rtl="0" eaLnBrk="0" fontAlgn="base" hangingPunct="0">
        <a:spcBef>
          <a:spcPct val="20000"/>
        </a:spcBef>
        <a:spcAft>
          <a:spcPct val="0"/>
        </a:spcAft>
        <a:buClr>
          <a:schemeClr val="bg2"/>
        </a:buClr>
        <a:buSzPct val="80000"/>
        <a:buBlip>
          <a:blip r:embed="rId19"/>
        </a:buBlip>
        <a:defRPr sz="2100">
          <a:solidFill>
            <a:schemeClr val="tx1"/>
          </a:solidFill>
          <a:latin typeface="+mn-lt"/>
          <a:ea typeface="ＭＳ Ｐゴシック" pitchFamily="-112" charset="-128"/>
          <a:cs typeface="ＭＳ Ｐゴシック" pitchFamily="-112" charset="-128"/>
        </a:defRPr>
      </a:lvl1pPr>
      <a:lvl2pPr marL="557213" indent="-214313" algn="l" rtl="0" eaLnBrk="0" fontAlgn="base" hangingPunct="0">
        <a:spcBef>
          <a:spcPct val="20000"/>
        </a:spcBef>
        <a:spcAft>
          <a:spcPct val="0"/>
        </a:spcAft>
        <a:buClr>
          <a:srgbClr val="595959"/>
        </a:buClr>
        <a:buChar char="–"/>
        <a:defRPr sz="1950">
          <a:solidFill>
            <a:schemeClr val="tx1"/>
          </a:solidFill>
          <a:latin typeface="+mn-lt"/>
          <a:ea typeface="ＭＳ Ｐゴシック" pitchFamily="-112" charset="-128"/>
        </a:defRPr>
      </a:lvl2pPr>
      <a:lvl3pPr marL="857250" indent="-171450" algn="l" rtl="0" eaLnBrk="0" fontAlgn="base" hangingPunct="0">
        <a:spcBef>
          <a:spcPct val="20000"/>
        </a:spcBef>
        <a:spcAft>
          <a:spcPct val="0"/>
        </a:spcAft>
        <a:buClr>
          <a:srgbClr val="595959"/>
        </a:buClr>
        <a:buFont typeface="Wingdings" panose="05000000000000000000" pitchFamily="2" charset="2"/>
        <a:buChar char="§"/>
        <a:defRPr sz="1650">
          <a:solidFill>
            <a:schemeClr val="tx1"/>
          </a:solidFill>
          <a:latin typeface="+mn-lt"/>
          <a:ea typeface="ＭＳ Ｐゴシック" pitchFamily="-112" charset="-128"/>
        </a:defRPr>
      </a:lvl3pPr>
      <a:lvl4pPr marL="1200150" indent="-171450" algn="l" rtl="0" eaLnBrk="0" fontAlgn="base" hangingPunct="0">
        <a:spcBef>
          <a:spcPct val="20000"/>
        </a:spcBef>
        <a:spcAft>
          <a:spcPct val="0"/>
        </a:spcAft>
        <a:buClr>
          <a:srgbClr val="595959"/>
        </a:buClr>
        <a:buChar char="–"/>
        <a:defRPr sz="1500">
          <a:solidFill>
            <a:schemeClr val="tx1"/>
          </a:solidFill>
          <a:latin typeface="+mn-lt"/>
          <a:ea typeface="ＭＳ Ｐゴシック" pitchFamily="-112" charset="-128"/>
        </a:defRPr>
      </a:lvl4pPr>
      <a:lvl5pPr marL="1543050" indent="-171450" algn="l" rtl="0" eaLnBrk="0" fontAlgn="base" hangingPunct="0">
        <a:spcBef>
          <a:spcPct val="20000"/>
        </a:spcBef>
        <a:spcAft>
          <a:spcPct val="0"/>
        </a:spcAft>
        <a:buClr>
          <a:srgbClr val="595959"/>
        </a:buClr>
        <a:buFont typeface="Wingdings" panose="05000000000000000000" pitchFamily="2" charset="2"/>
        <a:buChar char="§"/>
        <a:defRPr sz="1500">
          <a:solidFill>
            <a:schemeClr val="tx1"/>
          </a:solidFill>
          <a:latin typeface="+mn-lt"/>
          <a:ea typeface="ＭＳ Ｐゴシック" pitchFamily="-112" charset="-128"/>
        </a:defRPr>
      </a:lvl5pPr>
      <a:lvl6pPr marL="1885950" indent="-17145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228850" indent="-17145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2571750" indent="-17145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2914650" indent="-17145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BB04FB2B-8980-4A5E-A0CF-60F8FCB8A9C1}"/>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v-SE"/>
              <a:t>Click to edit Master title style</a:t>
            </a:r>
          </a:p>
        </p:txBody>
      </p:sp>
      <p:sp>
        <p:nvSpPr>
          <p:cNvPr id="12291" name="Rectangle 3">
            <a:extLst>
              <a:ext uri="{FF2B5EF4-FFF2-40B4-BE49-F238E27FC236}">
                <a16:creationId xmlns:a16="http://schemas.microsoft.com/office/drawing/2014/main" id="{AAADA3B1-E9AB-4236-B55C-0ABE023B0433}"/>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v-SE"/>
              <a:t>Click to edit Master text styles</a:t>
            </a:r>
          </a:p>
          <a:p>
            <a:pPr lvl="1"/>
            <a:r>
              <a:rPr lang="en-US" altLang="sv-SE"/>
              <a:t>Second level</a:t>
            </a:r>
          </a:p>
          <a:p>
            <a:pPr lvl="2"/>
            <a:r>
              <a:rPr lang="en-US" altLang="sv-SE"/>
              <a:t>Third level</a:t>
            </a:r>
          </a:p>
          <a:p>
            <a:pPr lvl="3"/>
            <a:r>
              <a:rPr lang="en-US" altLang="sv-SE"/>
              <a:t>Fourth level</a:t>
            </a:r>
          </a:p>
          <a:p>
            <a:pPr lvl="4"/>
            <a:r>
              <a:rPr lang="en-US" altLang="sv-SE"/>
              <a:t>Fifth level </a:t>
            </a:r>
          </a:p>
        </p:txBody>
      </p:sp>
      <p:sp>
        <p:nvSpPr>
          <p:cNvPr id="10" name="Date Placeholder 9">
            <a:extLst>
              <a:ext uri="{FF2B5EF4-FFF2-40B4-BE49-F238E27FC236}">
                <a16:creationId xmlns:a16="http://schemas.microsoft.com/office/drawing/2014/main" id="{BD544EE2-2874-42B6-B7E6-C12B3B56F55D}"/>
              </a:ext>
            </a:extLst>
          </p:cNvPr>
          <p:cNvSpPr>
            <a:spLocks noGrp="1"/>
          </p:cNvSpPr>
          <p:nvPr>
            <p:ph type="dt" sz="half" idx="2"/>
          </p:nvPr>
        </p:nvSpPr>
        <p:spPr>
          <a:xfrm>
            <a:off x="1219200" y="6172202"/>
            <a:ext cx="3124200" cy="365125"/>
          </a:xfrm>
          <a:prstGeom prst="rect">
            <a:avLst/>
          </a:prstGeom>
        </p:spPr>
        <p:txBody>
          <a:bodyPr vert="horz" wrap="square" lIns="91440" tIns="45720" rIns="91440" bIns="45720" numCol="1" anchor="ctr" anchorCtr="0" compatLnSpc="1">
            <a:prstTxWarp prst="textNoShape">
              <a:avLst/>
            </a:prstTxWarp>
          </a:bodyPr>
          <a:lstStyle>
            <a:lvl1pPr>
              <a:defRPr sz="750">
                <a:solidFill>
                  <a:srgbClr val="898989"/>
                </a:solidFill>
                <a:latin typeface="Arial" charset="0"/>
                <a:ea typeface="ＭＳ Ｐゴシック" pitchFamily="-112" charset="-128"/>
              </a:defRPr>
            </a:lvl1pPr>
          </a:lstStyle>
          <a:p>
            <a:pPr>
              <a:defRPr/>
            </a:pPr>
            <a:endParaRPr lang="en-US"/>
          </a:p>
        </p:txBody>
      </p:sp>
      <p:sp>
        <p:nvSpPr>
          <p:cNvPr id="11" name="Slide Number Placeholder 10">
            <a:extLst>
              <a:ext uri="{FF2B5EF4-FFF2-40B4-BE49-F238E27FC236}">
                <a16:creationId xmlns:a16="http://schemas.microsoft.com/office/drawing/2014/main" id="{8030D10A-F4CD-45B4-A03D-E454C9F50B1D}"/>
              </a:ext>
            </a:extLst>
          </p:cNvPr>
          <p:cNvSpPr>
            <a:spLocks noGrp="1"/>
          </p:cNvSpPr>
          <p:nvPr>
            <p:ph type="sldNum" sz="quarter" idx="4"/>
          </p:nvPr>
        </p:nvSpPr>
        <p:spPr>
          <a:xfrm>
            <a:off x="533400" y="6172202"/>
            <a:ext cx="685800" cy="365125"/>
          </a:xfrm>
          <a:prstGeom prst="rect">
            <a:avLst/>
          </a:prstGeom>
        </p:spPr>
        <p:txBody>
          <a:bodyPr vert="horz" wrap="square" lIns="91440" tIns="45720" rIns="91440" bIns="45720" numCol="1" anchor="ctr" anchorCtr="0" compatLnSpc="1">
            <a:prstTxWarp prst="textNoShape">
              <a:avLst/>
            </a:prstTxWarp>
          </a:bodyPr>
          <a:lstStyle>
            <a:lvl1pPr>
              <a:defRPr sz="750">
                <a:solidFill>
                  <a:srgbClr val="898989"/>
                </a:solidFill>
              </a:defRPr>
            </a:lvl1pPr>
          </a:lstStyle>
          <a:p>
            <a:fld id="{85A1B727-4404-4FBA-A1F7-1775C027D07E}" type="slidenum">
              <a:rPr lang="en-US" altLang="sv-SE"/>
              <a:pPr/>
              <a:t>‹#›</a:t>
            </a:fld>
            <a:endParaRPr lang="en-US" altLang="sv-SE"/>
          </a:p>
        </p:txBody>
      </p:sp>
      <p:pic>
        <p:nvPicPr>
          <p:cNvPr id="12294" name="Picture 7">
            <a:extLst>
              <a:ext uri="{FF2B5EF4-FFF2-40B4-BE49-F238E27FC236}">
                <a16:creationId xmlns:a16="http://schemas.microsoft.com/office/drawing/2014/main" id="{AB1BBB98-AFA7-4653-8077-B6E4A81D4CC7}"/>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001000" y="5924552"/>
            <a:ext cx="9144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195" r:id="rId1"/>
    <p:sldLayoutId id="2147485196" r:id="rId2"/>
    <p:sldLayoutId id="2147485197" r:id="rId3"/>
  </p:sldLayoutIdLst>
  <p:hf sldNum="0" hdr="0" dt="0"/>
  <p:txStyles>
    <p:titleStyle>
      <a:lvl1pPr algn="l" rtl="0" eaLnBrk="0" fontAlgn="base" hangingPunct="0">
        <a:spcBef>
          <a:spcPct val="0"/>
        </a:spcBef>
        <a:spcAft>
          <a:spcPct val="0"/>
        </a:spcAft>
        <a:defRPr sz="2400" b="1">
          <a:solidFill>
            <a:schemeClr val="tx2"/>
          </a:solidFill>
          <a:latin typeface="+mj-lt"/>
          <a:ea typeface="ＭＳ Ｐゴシック" pitchFamily="-112" charset="-128"/>
          <a:cs typeface="ＭＳ Ｐゴシック" pitchFamily="-112" charset="-128"/>
        </a:defRPr>
      </a:lvl1pPr>
      <a:lvl2pPr algn="l" rtl="0" eaLnBrk="0" fontAlgn="base" hangingPunct="0">
        <a:spcBef>
          <a:spcPct val="0"/>
        </a:spcBef>
        <a:spcAft>
          <a:spcPct val="0"/>
        </a:spcAft>
        <a:defRPr sz="2400" b="1">
          <a:solidFill>
            <a:schemeClr val="tx2"/>
          </a:solidFill>
          <a:latin typeface="Verdana" pitchFamily="-112" charset="0"/>
          <a:ea typeface="ＭＳ Ｐゴシック" pitchFamily="28" charset="-128"/>
          <a:cs typeface="ＭＳ Ｐゴシック" pitchFamily="28" charset="-128"/>
        </a:defRPr>
      </a:lvl2pPr>
      <a:lvl3pPr algn="l" rtl="0" eaLnBrk="0" fontAlgn="base" hangingPunct="0">
        <a:spcBef>
          <a:spcPct val="0"/>
        </a:spcBef>
        <a:spcAft>
          <a:spcPct val="0"/>
        </a:spcAft>
        <a:defRPr sz="2400" b="1">
          <a:solidFill>
            <a:schemeClr val="tx2"/>
          </a:solidFill>
          <a:latin typeface="Verdana" pitchFamily="-112" charset="0"/>
          <a:ea typeface="ＭＳ Ｐゴシック" pitchFamily="28" charset="-128"/>
          <a:cs typeface="ＭＳ Ｐゴシック" pitchFamily="28" charset="-128"/>
        </a:defRPr>
      </a:lvl3pPr>
      <a:lvl4pPr algn="l" rtl="0" eaLnBrk="0" fontAlgn="base" hangingPunct="0">
        <a:spcBef>
          <a:spcPct val="0"/>
        </a:spcBef>
        <a:spcAft>
          <a:spcPct val="0"/>
        </a:spcAft>
        <a:defRPr sz="2400" b="1">
          <a:solidFill>
            <a:schemeClr val="tx2"/>
          </a:solidFill>
          <a:latin typeface="Verdana" pitchFamily="-112" charset="0"/>
          <a:ea typeface="ＭＳ Ｐゴシック" pitchFamily="28" charset="-128"/>
          <a:cs typeface="ＭＳ Ｐゴシック" pitchFamily="28" charset="-128"/>
        </a:defRPr>
      </a:lvl4pPr>
      <a:lvl5pPr algn="l" rtl="0" eaLnBrk="0" fontAlgn="base" hangingPunct="0">
        <a:spcBef>
          <a:spcPct val="0"/>
        </a:spcBef>
        <a:spcAft>
          <a:spcPct val="0"/>
        </a:spcAft>
        <a:defRPr sz="2400" b="1">
          <a:solidFill>
            <a:schemeClr val="tx2"/>
          </a:solidFill>
          <a:latin typeface="Verdana" pitchFamily="-112" charset="0"/>
          <a:ea typeface="ＭＳ Ｐゴシック" pitchFamily="28" charset="-128"/>
          <a:cs typeface="ＭＳ Ｐゴシック" pitchFamily="28" charset="-128"/>
        </a:defRPr>
      </a:lvl5pPr>
      <a:lvl6pPr marL="342900" algn="l" rtl="0" eaLnBrk="1" fontAlgn="base" hangingPunct="1">
        <a:spcBef>
          <a:spcPct val="0"/>
        </a:spcBef>
        <a:spcAft>
          <a:spcPct val="0"/>
        </a:spcAft>
        <a:defRPr sz="2700" b="1">
          <a:solidFill>
            <a:schemeClr val="tx2"/>
          </a:solidFill>
          <a:latin typeface="Arial" pitchFamily="28" charset="0"/>
          <a:ea typeface="ＭＳ Ｐゴシック" pitchFamily="28" charset="-128"/>
          <a:cs typeface="ＭＳ Ｐゴシック" pitchFamily="28" charset="-128"/>
        </a:defRPr>
      </a:lvl6pPr>
      <a:lvl7pPr marL="685800" algn="l" rtl="0" eaLnBrk="1" fontAlgn="base" hangingPunct="1">
        <a:spcBef>
          <a:spcPct val="0"/>
        </a:spcBef>
        <a:spcAft>
          <a:spcPct val="0"/>
        </a:spcAft>
        <a:defRPr sz="2700" b="1">
          <a:solidFill>
            <a:schemeClr val="tx2"/>
          </a:solidFill>
          <a:latin typeface="Arial" pitchFamily="28" charset="0"/>
          <a:ea typeface="ＭＳ Ｐゴシック" pitchFamily="28" charset="-128"/>
          <a:cs typeface="ＭＳ Ｐゴシック" pitchFamily="28" charset="-128"/>
        </a:defRPr>
      </a:lvl7pPr>
      <a:lvl8pPr marL="1028700" algn="l" rtl="0" eaLnBrk="1" fontAlgn="base" hangingPunct="1">
        <a:spcBef>
          <a:spcPct val="0"/>
        </a:spcBef>
        <a:spcAft>
          <a:spcPct val="0"/>
        </a:spcAft>
        <a:defRPr sz="2700" b="1">
          <a:solidFill>
            <a:schemeClr val="tx2"/>
          </a:solidFill>
          <a:latin typeface="Arial" pitchFamily="28" charset="0"/>
          <a:ea typeface="ＭＳ Ｐゴシック" pitchFamily="28" charset="-128"/>
          <a:cs typeface="ＭＳ Ｐゴシック" pitchFamily="28" charset="-128"/>
        </a:defRPr>
      </a:lvl8pPr>
      <a:lvl9pPr marL="1371600" algn="l" rtl="0" eaLnBrk="1" fontAlgn="base" hangingPunct="1">
        <a:spcBef>
          <a:spcPct val="0"/>
        </a:spcBef>
        <a:spcAft>
          <a:spcPct val="0"/>
        </a:spcAft>
        <a:defRPr sz="2700" b="1">
          <a:solidFill>
            <a:schemeClr val="tx2"/>
          </a:solidFill>
          <a:latin typeface="Arial" pitchFamily="28" charset="0"/>
          <a:ea typeface="ＭＳ Ｐゴシック" pitchFamily="28" charset="-128"/>
          <a:cs typeface="ＭＳ Ｐゴシック" pitchFamily="28" charset="-128"/>
        </a:defRPr>
      </a:lvl9pPr>
    </p:titleStyle>
    <p:bodyStyle>
      <a:lvl1pPr marL="257175" indent="-257175" algn="l" rtl="0" eaLnBrk="0" fontAlgn="base" hangingPunct="0">
        <a:spcBef>
          <a:spcPct val="20000"/>
        </a:spcBef>
        <a:spcAft>
          <a:spcPct val="0"/>
        </a:spcAft>
        <a:buClr>
          <a:schemeClr val="bg2"/>
        </a:buClr>
        <a:buSzPct val="80000"/>
        <a:buBlip>
          <a:blip r:embed="rId7"/>
        </a:buBlip>
        <a:defRPr sz="2100">
          <a:solidFill>
            <a:schemeClr val="tx1"/>
          </a:solidFill>
          <a:latin typeface="+mn-lt"/>
          <a:ea typeface="ＭＳ Ｐゴシック" pitchFamily="-112" charset="-128"/>
          <a:cs typeface="ＭＳ Ｐゴシック" pitchFamily="-112" charset="-128"/>
        </a:defRPr>
      </a:lvl1pPr>
      <a:lvl2pPr marL="557213" indent="-214313" algn="l" rtl="0" eaLnBrk="0" fontAlgn="base" hangingPunct="0">
        <a:spcBef>
          <a:spcPct val="20000"/>
        </a:spcBef>
        <a:spcAft>
          <a:spcPct val="0"/>
        </a:spcAft>
        <a:buClr>
          <a:schemeClr val="bg2"/>
        </a:buClr>
        <a:buChar char="–"/>
        <a:defRPr sz="1950">
          <a:solidFill>
            <a:schemeClr val="tx1"/>
          </a:solidFill>
          <a:latin typeface="+mn-lt"/>
          <a:ea typeface="ＭＳ Ｐゴシック" pitchFamily="-112" charset="-128"/>
        </a:defRPr>
      </a:lvl2pPr>
      <a:lvl3pPr marL="857250" indent="-171450" algn="l" rtl="0" eaLnBrk="0" fontAlgn="base" hangingPunct="0">
        <a:spcBef>
          <a:spcPct val="20000"/>
        </a:spcBef>
        <a:spcAft>
          <a:spcPct val="0"/>
        </a:spcAft>
        <a:buClr>
          <a:schemeClr val="bg2"/>
        </a:buClr>
        <a:buFont typeface="Wingdings" panose="05000000000000000000" pitchFamily="2" charset="2"/>
        <a:buChar char="§"/>
        <a:defRPr sz="1650">
          <a:solidFill>
            <a:schemeClr val="tx1"/>
          </a:solidFill>
          <a:latin typeface="+mn-lt"/>
          <a:ea typeface="ＭＳ Ｐゴシック" pitchFamily="-112" charset="-128"/>
        </a:defRPr>
      </a:lvl3pPr>
      <a:lvl4pPr marL="1200150" indent="-171450" algn="l" rtl="0" eaLnBrk="0" fontAlgn="base" hangingPunct="0">
        <a:spcBef>
          <a:spcPct val="20000"/>
        </a:spcBef>
        <a:spcAft>
          <a:spcPct val="0"/>
        </a:spcAft>
        <a:buClr>
          <a:schemeClr val="bg2"/>
        </a:buClr>
        <a:buChar char="–"/>
        <a:defRPr sz="1500">
          <a:solidFill>
            <a:schemeClr val="tx1"/>
          </a:solidFill>
          <a:latin typeface="+mn-lt"/>
          <a:ea typeface="ＭＳ Ｐゴシック" pitchFamily="-112" charset="-128"/>
        </a:defRPr>
      </a:lvl4pPr>
      <a:lvl5pPr marL="1543050" indent="-171450" algn="l" rtl="0" eaLnBrk="0" fontAlgn="base" hangingPunct="0">
        <a:spcBef>
          <a:spcPct val="20000"/>
        </a:spcBef>
        <a:spcAft>
          <a:spcPct val="0"/>
        </a:spcAft>
        <a:buClr>
          <a:schemeClr val="bg2"/>
        </a:buClr>
        <a:buFont typeface="Wingdings" panose="05000000000000000000" pitchFamily="2" charset="2"/>
        <a:buChar char="§"/>
        <a:defRPr sz="1500">
          <a:solidFill>
            <a:schemeClr val="tx1"/>
          </a:solidFill>
          <a:latin typeface="+mn-lt"/>
          <a:ea typeface="ＭＳ Ｐゴシック" pitchFamily="-112" charset="-128"/>
        </a:defRPr>
      </a:lvl5pPr>
      <a:lvl6pPr marL="1885950" indent="-17145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228850" indent="-17145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2571750" indent="-17145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2914650" indent="-17145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3" name="Title 5">
            <a:extLst>
              <a:ext uri="{FF2B5EF4-FFF2-40B4-BE49-F238E27FC236}">
                <a16:creationId xmlns:a16="http://schemas.microsoft.com/office/drawing/2014/main" id="{8A71950F-0623-46F0-B08E-E809581C63B5}"/>
              </a:ext>
            </a:extLst>
          </p:cNvPr>
          <p:cNvSpPr>
            <a:spLocks noGrp="1" noChangeArrowheads="1"/>
          </p:cNvSpPr>
          <p:nvPr>
            <p:ph type="ctrTitle"/>
          </p:nvPr>
        </p:nvSpPr>
        <p:spPr>
          <a:xfrm>
            <a:off x="1454496" y="1760407"/>
            <a:ext cx="6235009" cy="1391129"/>
          </a:xfrm>
        </p:spPr>
        <p:txBody>
          <a:bodyPr/>
          <a:lstStyle/>
          <a:p>
            <a:pPr algn="ctr" eaLnBrk="1" hangingPunct="1"/>
            <a:r>
              <a:rPr lang="en-US" altLang="sv-SE" sz="2400" dirty="0">
                <a:solidFill>
                  <a:srgbClr val="005582"/>
                </a:solidFill>
                <a:ea typeface="ＭＳ Ｐゴシック" panose="020B0600070205080204" pitchFamily="34" charset="-128"/>
              </a:rPr>
              <a:t>Title of your paper</a:t>
            </a:r>
            <a:br>
              <a:rPr lang="en-US" altLang="sv-SE" sz="2400" dirty="0">
                <a:solidFill>
                  <a:srgbClr val="005582"/>
                </a:solidFill>
                <a:ea typeface="ＭＳ Ｐゴシック" panose="020B0600070205080204" pitchFamily="34" charset="-128"/>
              </a:rPr>
            </a:br>
            <a:r>
              <a:rPr lang="en-US" altLang="sv-SE" sz="2400" dirty="0">
                <a:solidFill>
                  <a:srgbClr val="005582"/>
                </a:solidFill>
                <a:ea typeface="ＭＳ Ｐゴシック" panose="020B0600070205080204" pitchFamily="34" charset="-128"/>
              </a:rPr>
              <a:t>Template and instruction for presentation and video recording  </a:t>
            </a:r>
          </a:p>
        </p:txBody>
      </p:sp>
      <p:sp>
        <p:nvSpPr>
          <p:cNvPr id="18434" name="Subtitle 6">
            <a:extLst>
              <a:ext uri="{FF2B5EF4-FFF2-40B4-BE49-F238E27FC236}">
                <a16:creationId xmlns:a16="http://schemas.microsoft.com/office/drawing/2014/main" id="{293C4C01-F283-4E98-A025-A0C146F5D554}"/>
              </a:ext>
            </a:extLst>
          </p:cNvPr>
          <p:cNvSpPr>
            <a:spLocks noGrp="1" noChangeArrowheads="1"/>
          </p:cNvSpPr>
          <p:nvPr>
            <p:ph type="subTitle" idx="1"/>
          </p:nvPr>
        </p:nvSpPr>
        <p:spPr>
          <a:xfrm>
            <a:off x="1151278" y="3877037"/>
            <a:ext cx="6876875" cy="1541727"/>
          </a:xfrm>
        </p:spPr>
        <p:txBody>
          <a:bodyPr/>
          <a:lstStyle/>
          <a:p>
            <a:pPr algn="ctr" eaLnBrk="1" hangingPunct="1"/>
            <a:r>
              <a:rPr lang="en-US" altLang="sv-SE" sz="1500" dirty="0">
                <a:ea typeface="ＭＳ Ｐゴシック" panose="020B0600070205080204" pitchFamily="34" charset="-128"/>
              </a:rPr>
              <a:t>Author-1*, author-2, author-3, …. and last author (names should include first name and last name)</a:t>
            </a:r>
          </a:p>
          <a:p>
            <a:pPr algn="ctr" eaLnBrk="1" hangingPunct="1">
              <a:buFont typeface="Wingdings" panose="05000000000000000000" pitchFamily="2" charset="2"/>
              <a:buNone/>
            </a:pPr>
            <a:endParaRPr lang="en-US" altLang="sv-SE" sz="1500" dirty="0">
              <a:ea typeface="ＭＳ Ｐゴシック" panose="020B0600070205080204" pitchFamily="34" charset="-128"/>
            </a:endParaRPr>
          </a:p>
          <a:p>
            <a:pPr algn="ctr" eaLnBrk="1" hangingPunct="1">
              <a:buFont typeface="Wingdings" panose="05000000000000000000" pitchFamily="2" charset="2"/>
              <a:buNone/>
            </a:pPr>
            <a:r>
              <a:rPr lang="en-US" altLang="sv-SE" sz="1500" dirty="0">
                <a:ea typeface="ＭＳ Ｐゴシック" panose="020B0600070205080204" pitchFamily="34" charset="-128"/>
              </a:rPr>
              <a:t> University/Company/Organization</a:t>
            </a:r>
          </a:p>
          <a:p>
            <a:pPr algn="ctr" eaLnBrk="1" hangingPunct="1">
              <a:buFont typeface="Wingdings" panose="05000000000000000000" pitchFamily="2" charset="2"/>
              <a:buNone/>
            </a:pPr>
            <a:endParaRPr lang="en-US" altLang="sv-SE" sz="1500" dirty="0">
              <a:ea typeface="ＭＳ Ｐゴシック" panose="020B0600070205080204" pitchFamily="34" charset="-128"/>
            </a:endParaRPr>
          </a:p>
          <a:p>
            <a:pPr algn="ctr" eaLnBrk="1" hangingPunct="1">
              <a:buFont typeface="Wingdings" panose="05000000000000000000" pitchFamily="2" charset="2"/>
              <a:buNone/>
            </a:pPr>
            <a:r>
              <a:rPr lang="en-US" altLang="sv-SE" sz="1200" dirty="0">
                <a:ea typeface="ＭＳ Ｐゴシック" panose="020B0600070205080204" pitchFamily="34" charset="-128"/>
              </a:rPr>
              <a:t>*Email address of the presenter</a:t>
            </a:r>
          </a:p>
        </p:txBody>
      </p:sp>
      <p:sp>
        <p:nvSpPr>
          <p:cNvPr id="18436" name="Rectangle 1">
            <a:extLst>
              <a:ext uri="{FF2B5EF4-FFF2-40B4-BE49-F238E27FC236}">
                <a16:creationId xmlns:a16="http://schemas.microsoft.com/office/drawing/2014/main" id="{4E40484F-F3BC-4AE9-8BE0-830D0FC3D288}"/>
              </a:ext>
            </a:extLst>
          </p:cNvPr>
          <p:cNvSpPr>
            <a:spLocks noChangeArrowheads="1"/>
          </p:cNvSpPr>
          <p:nvPr/>
        </p:nvSpPr>
        <p:spPr bwMode="auto">
          <a:xfrm>
            <a:off x="3784992" y="3128918"/>
            <a:ext cx="179889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buFont typeface="Wingdings" panose="05000000000000000000" pitchFamily="2" charset="2"/>
              <a:buNone/>
            </a:pPr>
            <a:r>
              <a:rPr lang="en-US" altLang="sv-SE" sz="1500" dirty="0">
                <a:solidFill>
                  <a:srgbClr val="005582"/>
                </a:solidFill>
              </a:rPr>
              <a:t>(Paper </a:t>
            </a:r>
            <a:r>
              <a:rPr lang="en-US" altLang="zh-CN" sz="1500" dirty="0">
                <a:solidFill>
                  <a:srgbClr val="005582"/>
                </a:solidFill>
              </a:rPr>
              <a:t>ID</a:t>
            </a:r>
            <a:r>
              <a:rPr lang="zh-CN" altLang="en-US" sz="1500" dirty="0">
                <a:solidFill>
                  <a:srgbClr val="005582"/>
                </a:solidFill>
              </a:rPr>
              <a:t>： </a:t>
            </a:r>
            <a:r>
              <a:rPr lang="en-US" altLang="sv-SE" sz="1500" dirty="0" err="1">
                <a:solidFill>
                  <a:srgbClr val="005582"/>
                </a:solidFill>
              </a:rPr>
              <a:t>xxxxxx</a:t>
            </a:r>
            <a:r>
              <a:rPr lang="en-US" altLang="sv-SE" sz="1500" dirty="0">
                <a:solidFill>
                  <a:srgbClr val="005582"/>
                </a:solidFill>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467423-1A9C-4ABA-B2E3-C140CF19D44C}"/>
              </a:ext>
            </a:extLst>
          </p:cNvPr>
          <p:cNvSpPr>
            <a:spLocks noGrp="1"/>
          </p:cNvSpPr>
          <p:nvPr>
            <p:ph idx="1"/>
          </p:nvPr>
        </p:nvSpPr>
        <p:spPr>
          <a:xfrm>
            <a:off x="685800" y="2015346"/>
            <a:ext cx="7772400" cy="3413904"/>
          </a:xfrm>
        </p:spPr>
        <p:txBody>
          <a:bodyPr/>
          <a:lstStyle/>
          <a:p>
            <a:pPr>
              <a:lnSpc>
                <a:spcPts val="2100"/>
              </a:lnSpc>
            </a:pPr>
            <a:r>
              <a:rPr lang="en-US" sz="1500" b="1" dirty="0"/>
              <a:t>Power Point format</a:t>
            </a:r>
          </a:p>
          <a:p>
            <a:pPr lvl="1">
              <a:lnSpc>
                <a:spcPts val="2100"/>
              </a:lnSpc>
            </a:pPr>
            <a:r>
              <a:rPr lang="en-US" sz="1350" dirty="0"/>
              <a:t>Presentation for oral sessions requires a maximum 15 minutes long PPT video. We recommend 4:3 format for better screen showing. Presentation in 16:9 format is acceptable as well. </a:t>
            </a:r>
          </a:p>
          <a:p>
            <a:pPr lvl="1">
              <a:lnSpc>
                <a:spcPts val="2100"/>
              </a:lnSpc>
            </a:pPr>
            <a:r>
              <a:rPr lang="en-US" sz="1350" dirty="0"/>
              <a:t>This template is required to be followed, but minor modifications to improve the quality presentation are allowed. Be sure all the information in text and figures should be readable and clear on a laptop screen.  </a:t>
            </a:r>
          </a:p>
          <a:p>
            <a:pPr marL="342900" lvl="1" indent="0">
              <a:lnSpc>
                <a:spcPts val="2100"/>
              </a:lnSpc>
              <a:buNone/>
            </a:pPr>
            <a:endParaRPr lang="en-US" sz="1350" dirty="0"/>
          </a:p>
        </p:txBody>
      </p:sp>
      <p:sp>
        <p:nvSpPr>
          <p:cNvPr id="3" name="Title 2">
            <a:extLst>
              <a:ext uri="{FF2B5EF4-FFF2-40B4-BE49-F238E27FC236}">
                <a16:creationId xmlns:a16="http://schemas.microsoft.com/office/drawing/2014/main" id="{E61FE9A9-5A3D-4B4B-AE86-086353A8CA46}"/>
              </a:ext>
            </a:extLst>
          </p:cNvPr>
          <p:cNvSpPr>
            <a:spLocks noGrp="1"/>
          </p:cNvSpPr>
          <p:nvPr>
            <p:ph type="title"/>
          </p:nvPr>
        </p:nvSpPr>
        <p:spPr/>
        <p:txBody>
          <a:bodyPr/>
          <a:lstStyle/>
          <a:p>
            <a:r>
              <a:rPr lang="en-US" dirty="0"/>
              <a:t>Instruction to prepare your presentation</a:t>
            </a:r>
          </a:p>
        </p:txBody>
      </p:sp>
    </p:spTree>
    <p:extLst>
      <p:ext uri="{BB962C8B-B14F-4D97-AF65-F5344CB8AC3E}">
        <p14:creationId xmlns:p14="http://schemas.microsoft.com/office/powerpoint/2010/main" val="2388243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467423-1A9C-4ABA-B2E3-C140CF19D44C}"/>
              </a:ext>
            </a:extLst>
          </p:cNvPr>
          <p:cNvSpPr>
            <a:spLocks noGrp="1"/>
          </p:cNvSpPr>
          <p:nvPr>
            <p:ph idx="1"/>
          </p:nvPr>
        </p:nvSpPr>
        <p:spPr>
          <a:xfrm>
            <a:off x="685800" y="2015346"/>
            <a:ext cx="7970807" cy="3413904"/>
          </a:xfrm>
        </p:spPr>
        <p:txBody>
          <a:bodyPr/>
          <a:lstStyle/>
          <a:p>
            <a:pPr>
              <a:lnSpc>
                <a:spcPts val="2100"/>
              </a:lnSpc>
            </a:pPr>
            <a:r>
              <a:rPr lang="en-US" sz="1500" b="1" dirty="0"/>
              <a:t>Video</a:t>
            </a:r>
          </a:p>
          <a:p>
            <a:pPr lvl="1">
              <a:lnSpc>
                <a:spcPts val="2100"/>
              </a:lnSpc>
            </a:pPr>
            <a:r>
              <a:rPr lang="en-US" sz="1350" dirty="0"/>
              <a:t>Maximum 15 minutes long. Video format: MP4.</a:t>
            </a:r>
          </a:p>
          <a:p>
            <a:pPr lvl="1">
              <a:lnSpc>
                <a:spcPts val="2100"/>
              </a:lnSpc>
            </a:pPr>
            <a:r>
              <a:rPr lang="en-US" sz="1350" dirty="0"/>
              <a:t>Quality of the video should be good enough so that the text, figures, axis labels, and curve labels are clear. The resolution of </a:t>
            </a:r>
            <a:r>
              <a:rPr lang="en-US" altLang="zh-CN" sz="1350" dirty="0"/>
              <a:t>720P </a:t>
            </a:r>
            <a:r>
              <a:rPr lang="en-US" sz="1350" dirty="0"/>
              <a:t>or higher is recommended.</a:t>
            </a:r>
          </a:p>
          <a:p>
            <a:pPr lvl="1">
              <a:lnSpc>
                <a:spcPts val="2100"/>
              </a:lnSpc>
            </a:pPr>
            <a:r>
              <a:rPr lang="en-US" sz="1350" dirty="0"/>
              <a:t>The maximum size of the video is </a:t>
            </a:r>
            <a:r>
              <a:rPr lang="en-US" altLang="zh-CN" sz="1350" dirty="0"/>
              <a:t>7</a:t>
            </a:r>
            <a:r>
              <a:rPr lang="en-US" sz="1350" dirty="0"/>
              <a:t>0 MB. If the image quality is too low, the size can exceed </a:t>
            </a:r>
            <a:r>
              <a:rPr lang="en-US" altLang="zh-CN" sz="1350" dirty="0"/>
              <a:t>7</a:t>
            </a:r>
            <a:r>
              <a:rPr lang="en-US" sz="1350" dirty="0"/>
              <a:t>0 MB. </a:t>
            </a:r>
          </a:p>
          <a:p>
            <a:pPr lvl="1">
              <a:lnSpc>
                <a:spcPts val="2100"/>
              </a:lnSpc>
            </a:pPr>
            <a:r>
              <a:rPr lang="en-US" sz="1350" dirty="0"/>
              <a:t>Use good microphone in a room without echo to record a clear voice. The voice should be clear and loud enough so that listeners don’t need to screw the computer's volume to the maximum.</a:t>
            </a:r>
          </a:p>
          <a:p>
            <a:pPr lvl="1">
              <a:lnSpc>
                <a:spcPts val="2100"/>
              </a:lnSpc>
            </a:pPr>
            <a:r>
              <a:rPr lang="en-US" sz="1350" dirty="0"/>
              <a:t>The main window should be used for the PPTs. The personal face can appear in sub-window or appear in the main window for short periods. The personal appearance is not obligatory.</a:t>
            </a:r>
          </a:p>
        </p:txBody>
      </p:sp>
      <p:sp>
        <p:nvSpPr>
          <p:cNvPr id="3" name="Title 2">
            <a:extLst>
              <a:ext uri="{FF2B5EF4-FFF2-40B4-BE49-F238E27FC236}">
                <a16:creationId xmlns:a16="http://schemas.microsoft.com/office/drawing/2014/main" id="{E61FE9A9-5A3D-4B4B-AE86-086353A8CA46}"/>
              </a:ext>
            </a:extLst>
          </p:cNvPr>
          <p:cNvSpPr>
            <a:spLocks noGrp="1"/>
          </p:cNvSpPr>
          <p:nvPr>
            <p:ph type="title"/>
          </p:nvPr>
        </p:nvSpPr>
        <p:spPr/>
        <p:txBody>
          <a:bodyPr/>
          <a:lstStyle/>
          <a:p>
            <a:r>
              <a:rPr lang="en-US" dirty="0"/>
              <a:t>Instruction to prepare your presentation</a:t>
            </a:r>
          </a:p>
        </p:txBody>
      </p:sp>
    </p:spTree>
    <p:extLst>
      <p:ext uri="{BB962C8B-B14F-4D97-AF65-F5344CB8AC3E}">
        <p14:creationId xmlns:p14="http://schemas.microsoft.com/office/powerpoint/2010/main" val="1018475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467423-1A9C-4ABA-B2E3-C140CF19D44C}"/>
              </a:ext>
            </a:extLst>
          </p:cNvPr>
          <p:cNvSpPr>
            <a:spLocks noGrp="1"/>
          </p:cNvSpPr>
          <p:nvPr>
            <p:ph idx="1"/>
          </p:nvPr>
        </p:nvSpPr>
        <p:spPr>
          <a:xfrm>
            <a:off x="685800" y="2015346"/>
            <a:ext cx="7772400" cy="3413904"/>
          </a:xfrm>
        </p:spPr>
        <p:txBody>
          <a:bodyPr/>
          <a:lstStyle/>
          <a:p>
            <a:pPr>
              <a:lnSpc>
                <a:spcPts val="2100"/>
              </a:lnSpc>
            </a:pPr>
            <a:r>
              <a:rPr lang="en-US" sz="1500" b="1" dirty="0"/>
              <a:t>Video recording</a:t>
            </a:r>
          </a:p>
          <a:p>
            <a:pPr lvl="1">
              <a:lnSpc>
                <a:spcPts val="2100"/>
              </a:lnSpc>
            </a:pPr>
            <a:r>
              <a:rPr lang="en-US" sz="1350" dirty="0"/>
              <a:t>A good tool to create a PPT video is directly use the office PowerPoint. </a:t>
            </a:r>
          </a:p>
          <a:p>
            <a:pPr lvl="1">
              <a:lnSpc>
                <a:spcPts val="2100"/>
              </a:lnSpc>
            </a:pPr>
            <a:r>
              <a:rPr lang="en-US" sz="1350" dirty="0"/>
              <a:t>The video can be created by other programs as well but must be uploaded in MP4 format. Make the quality is good enough. </a:t>
            </a:r>
          </a:p>
          <a:p>
            <a:pPr lvl="1">
              <a:lnSpc>
                <a:spcPts val="2100"/>
              </a:lnSpc>
            </a:pPr>
            <a:r>
              <a:rPr lang="en-US" sz="1350" dirty="0"/>
              <a:t>If you cannot manage to record the presentation yourself and even with the help of your colleagues, please send email to the conference secretariat. We will help you to record the presentation.</a:t>
            </a:r>
          </a:p>
          <a:p>
            <a:pPr marL="342900" lvl="1" indent="0">
              <a:lnSpc>
                <a:spcPts val="2100"/>
              </a:lnSpc>
              <a:buNone/>
            </a:pPr>
            <a:endParaRPr lang="en-US" sz="1350" dirty="0"/>
          </a:p>
        </p:txBody>
      </p:sp>
      <p:sp>
        <p:nvSpPr>
          <p:cNvPr id="3" name="Title 2">
            <a:extLst>
              <a:ext uri="{FF2B5EF4-FFF2-40B4-BE49-F238E27FC236}">
                <a16:creationId xmlns:a16="http://schemas.microsoft.com/office/drawing/2014/main" id="{E61FE9A9-5A3D-4B4B-AE86-086353A8CA46}"/>
              </a:ext>
            </a:extLst>
          </p:cNvPr>
          <p:cNvSpPr>
            <a:spLocks noGrp="1"/>
          </p:cNvSpPr>
          <p:nvPr>
            <p:ph type="title"/>
          </p:nvPr>
        </p:nvSpPr>
        <p:spPr/>
        <p:txBody>
          <a:bodyPr/>
          <a:lstStyle/>
          <a:p>
            <a:r>
              <a:rPr lang="en-US" dirty="0"/>
              <a:t>Instruction to prepare your presentation</a:t>
            </a:r>
          </a:p>
        </p:txBody>
      </p:sp>
    </p:spTree>
    <p:extLst>
      <p:ext uri="{BB962C8B-B14F-4D97-AF65-F5344CB8AC3E}">
        <p14:creationId xmlns:p14="http://schemas.microsoft.com/office/powerpoint/2010/main" val="3687910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467423-1A9C-4ABA-B2E3-C140CF19D44C}"/>
              </a:ext>
            </a:extLst>
          </p:cNvPr>
          <p:cNvSpPr>
            <a:spLocks noGrp="1"/>
          </p:cNvSpPr>
          <p:nvPr>
            <p:ph idx="1"/>
          </p:nvPr>
        </p:nvSpPr>
        <p:spPr>
          <a:xfrm>
            <a:off x="685800" y="2015346"/>
            <a:ext cx="7772400" cy="3413904"/>
          </a:xfrm>
        </p:spPr>
        <p:txBody>
          <a:bodyPr/>
          <a:lstStyle/>
          <a:p>
            <a:pPr>
              <a:lnSpc>
                <a:spcPts val="2100"/>
              </a:lnSpc>
            </a:pPr>
            <a:r>
              <a:rPr lang="en-US" sz="1500" b="1" dirty="0"/>
              <a:t>Video uploading</a:t>
            </a:r>
          </a:p>
          <a:p>
            <a:pPr lvl="1">
              <a:lnSpc>
                <a:spcPts val="2100"/>
              </a:lnSpc>
            </a:pPr>
            <a:r>
              <a:rPr lang="en-US" sz="1350" dirty="0"/>
              <a:t>The name of the zip for uploading MUST be the Paper ID, “</a:t>
            </a:r>
            <a:r>
              <a:rPr lang="en-US" sz="1350" dirty="0" err="1"/>
              <a:t>xxxxxx.rar</a:t>
            </a:r>
            <a:r>
              <a:rPr lang="en-US" sz="1350" dirty="0"/>
              <a:t>”, The video and other materials in the package should also be named as paper ID, “xxxxxx.mp4”, “xxxxxx.pdf”,</a:t>
            </a:r>
            <a:r>
              <a:rPr lang="en-US" sz="1350" dirty="0" err="1"/>
              <a:t>etc</a:t>
            </a:r>
            <a:r>
              <a:rPr lang="en-US" sz="1350" dirty="0"/>
              <a:t>.</a:t>
            </a:r>
          </a:p>
          <a:p>
            <a:pPr lvl="1">
              <a:lnSpc>
                <a:spcPts val="2100"/>
              </a:lnSpc>
            </a:pPr>
            <a:r>
              <a:rPr lang="en-US" sz="1350" dirty="0"/>
              <a:t>It is possible to upload the improved version with the same name. The old version will be replaced.</a:t>
            </a:r>
          </a:p>
          <a:p>
            <a:pPr lvl="1">
              <a:lnSpc>
                <a:spcPts val="2100"/>
              </a:lnSpc>
            </a:pPr>
            <a:r>
              <a:rPr lang="en-US" sz="1350" dirty="0"/>
              <a:t>The uploaded materials are protected and can be viewed only by the registered participants. The registered participants are required to comply with the confidential regulations about using the materials. Any misuse of the materials by any individual participant will be in breach of copyright law and the consequence will be out of the responsibility of the conference organizer.</a:t>
            </a:r>
          </a:p>
        </p:txBody>
      </p:sp>
      <p:sp>
        <p:nvSpPr>
          <p:cNvPr id="3" name="Title 2">
            <a:extLst>
              <a:ext uri="{FF2B5EF4-FFF2-40B4-BE49-F238E27FC236}">
                <a16:creationId xmlns:a16="http://schemas.microsoft.com/office/drawing/2014/main" id="{E61FE9A9-5A3D-4B4B-AE86-086353A8CA46}"/>
              </a:ext>
            </a:extLst>
          </p:cNvPr>
          <p:cNvSpPr>
            <a:spLocks noGrp="1"/>
          </p:cNvSpPr>
          <p:nvPr>
            <p:ph type="title"/>
          </p:nvPr>
        </p:nvSpPr>
        <p:spPr/>
        <p:txBody>
          <a:bodyPr/>
          <a:lstStyle/>
          <a:p>
            <a:r>
              <a:rPr lang="en-US" dirty="0"/>
              <a:t>Instruction to prepare your presentation</a:t>
            </a:r>
          </a:p>
        </p:txBody>
      </p:sp>
    </p:spTree>
    <p:extLst>
      <p:ext uri="{BB962C8B-B14F-4D97-AF65-F5344CB8AC3E}">
        <p14:creationId xmlns:p14="http://schemas.microsoft.com/office/powerpoint/2010/main" val="23914667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ieee_corporate_template_1">
  <a:themeElements>
    <a:clrScheme name="Custom 3">
      <a:dk1>
        <a:srgbClr val="000000"/>
      </a:dk1>
      <a:lt1>
        <a:srgbClr val="FFFFFF"/>
      </a:lt1>
      <a:dk2>
        <a:srgbClr val="005582"/>
      </a:dk2>
      <a:lt2>
        <a:srgbClr val="808080"/>
      </a:lt2>
      <a:accent1>
        <a:srgbClr val="DC5D26"/>
      </a:accent1>
      <a:accent2>
        <a:srgbClr val="52A93A"/>
      </a:accent2>
      <a:accent3>
        <a:srgbClr val="FFFFFF"/>
      </a:accent3>
      <a:accent4>
        <a:srgbClr val="000000"/>
      </a:accent4>
      <a:accent5>
        <a:srgbClr val="6C0521"/>
      </a:accent5>
      <a:accent6>
        <a:srgbClr val="477E27"/>
      </a:accent6>
      <a:hlink>
        <a:srgbClr val="0080FF"/>
      </a:hlink>
      <a:folHlink>
        <a:srgbClr val="481861"/>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F3D88"/>
        </a:dk2>
        <a:lt2>
          <a:srgbClr val="808080"/>
        </a:lt2>
        <a:accent1>
          <a:srgbClr val="FF8000"/>
        </a:accent1>
        <a:accent2>
          <a:srgbClr val="59B308"/>
        </a:accent2>
        <a:accent3>
          <a:srgbClr val="FFFFFF"/>
        </a:accent3>
        <a:accent4>
          <a:srgbClr val="000000"/>
        </a:accent4>
        <a:accent5>
          <a:srgbClr val="FFC0AA"/>
        </a:accent5>
        <a:accent6>
          <a:srgbClr val="50A206"/>
        </a:accent6>
        <a:hlink>
          <a:srgbClr val="008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_customSlides">
  <a:themeElements>
    <a:clrScheme name="Custom 3">
      <a:dk1>
        <a:srgbClr val="000000"/>
      </a:dk1>
      <a:lt1>
        <a:srgbClr val="FFFFFF"/>
      </a:lt1>
      <a:dk2>
        <a:srgbClr val="005582"/>
      </a:dk2>
      <a:lt2>
        <a:srgbClr val="808080"/>
      </a:lt2>
      <a:accent1>
        <a:srgbClr val="DC5D26"/>
      </a:accent1>
      <a:accent2>
        <a:srgbClr val="52A93A"/>
      </a:accent2>
      <a:accent3>
        <a:srgbClr val="FFFFFF"/>
      </a:accent3>
      <a:accent4>
        <a:srgbClr val="000000"/>
      </a:accent4>
      <a:accent5>
        <a:srgbClr val="6C0521"/>
      </a:accent5>
      <a:accent6>
        <a:srgbClr val="477E27"/>
      </a:accent6>
      <a:hlink>
        <a:srgbClr val="0080FF"/>
      </a:hlink>
      <a:folHlink>
        <a:srgbClr val="481861"/>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F3D88"/>
        </a:dk2>
        <a:lt2>
          <a:srgbClr val="808080"/>
        </a:lt2>
        <a:accent1>
          <a:srgbClr val="FF8000"/>
        </a:accent1>
        <a:accent2>
          <a:srgbClr val="59B308"/>
        </a:accent2>
        <a:accent3>
          <a:srgbClr val="FFFFFF"/>
        </a:accent3>
        <a:accent4>
          <a:srgbClr val="000000"/>
        </a:accent4>
        <a:accent5>
          <a:srgbClr val="FFC0AA"/>
        </a:accent5>
        <a:accent6>
          <a:srgbClr val="50A206"/>
        </a:accent6>
        <a:hlink>
          <a:srgbClr val="008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112</TotalTime>
  <Words>479</Words>
  <Application>Microsoft Office PowerPoint</Application>
  <PresentationFormat>全屏显示(4:3)</PresentationFormat>
  <Paragraphs>28</Paragraphs>
  <Slides>5</Slides>
  <Notes>1</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5</vt:i4>
      </vt:variant>
    </vt:vector>
  </HeadingPairs>
  <TitlesOfParts>
    <vt:vector size="13" baseType="lpstr">
      <vt:lpstr>ＭＳ Ｐゴシック</vt:lpstr>
      <vt:lpstr>Arial</vt:lpstr>
      <vt:lpstr>Arial</vt:lpstr>
      <vt:lpstr>Calibri</vt:lpstr>
      <vt:lpstr>Verdana</vt:lpstr>
      <vt:lpstr>Wingdings</vt:lpstr>
      <vt:lpstr>ieee_corporate_template_1</vt:lpstr>
      <vt:lpstr>IEEE_customSlides</vt:lpstr>
      <vt:lpstr>Title of your paper Template and instruction for presentation and video recording  </vt:lpstr>
      <vt:lpstr>Instruction to prepare your presentation</vt:lpstr>
      <vt:lpstr>Instruction to prepare your presentation</vt:lpstr>
      <vt:lpstr>Instruction to prepare your presentation</vt:lpstr>
      <vt:lpstr>Instruction to prepare your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Evaluation of Electrically Excited Synchronous Machine compared to PMSM for High-Power Traction Drives</dc:title>
  <dc:creator>Georgios Mademlis</dc:creator>
  <cp:lastModifiedBy>LA</cp:lastModifiedBy>
  <cp:revision>14</cp:revision>
  <dcterms:created xsi:type="dcterms:W3CDTF">2020-07-08T13:37:42Z</dcterms:created>
  <dcterms:modified xsi:type="dcterms:W3CDTF">2020-10-17T14:32:04Z</dcterms:modified>
</cp:coreProperties>
</file>