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46799500" cy="30600650"/>
  <p:notesSz cx="46342300" cy="3014186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8814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91444" algn="l" rtl="0" fontAlgn="base">
      <a:spcBef>
        <a:spcPct val="0"/>
      </a:spcBef>
      <a:spcAft>
        <a:spcPct val="0"/>
      </a:spcAft>
      <a:defRPr sz="8814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82889" algn="l" rtl="0" fontAlgn="base">
      <a:spcBef>
        <a:spcPct val="0"/>
      </a:spcBef>
      <a:spcAft>
        <a:spcPct val="0"/>
      </a:spcAft>
      <a:defRPr sz="8814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474333" algn="l" rtl="0" fontAlgn="base">
      <a:spcBef>
        <a:spcPct val="0"/>
      </a:spcBef>
      <a:spcAft>
        <a:spcPct val="0"/>
      </a:spcAft>
      <a:defRPr sz="8814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965777" algn="l" rtl="0" fontAlgn="base">
      <a:spcBef>
        <a:spcPct val="0"/>
      </a:spcBef>
      <a:spcAft>
        <a:spcPct val="0"/>
      </a:spcAft>
      <a:defRPr sz="8814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457221" algn="l" defTabSz="982889" rtl="0" eaLnBrk="1" latinLnBrk="0" hangingPunct="1">
      <a:defRPr sz="8814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948666" algn="l" defTabSz="982889" rtl="0" eaLnBrk="1" latinLnBrk="0" hangingPunct="1">
      <a:defRPr sz="8814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440110" algn="l" defTabSz="982889" rtl="0" eaLnBrk="1" latinLnBrk="0" hangingPunct="1">
      <a:defRPr sz="8814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931554" algn="l" defTabSz="982889" rtl="0" eaLnBrk="1" latinLnBrk="0" hangingPunct="1">
      <a:defRPr sz="8814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23" userDrawn="1">
          <p15:clr>
            <a:srgbClr val="A4A3A4"/>
          </p15:clr>
        </p15:guide>
        <p15:guide id="2" pos="414" userDrawn="1">
          <p15:clr>
            <a:srgbClr val="A4A3A4"/>
          </p15:clr>
        </p15:guide>
        <p15:guide id="3" pos="290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9494" userDrawn="1">
          <p15:clr>
            <a:srgbClr val="A4A3A4"/>
          </p15:clr>
        </p15:guide>
        <p15:guide id="2" pos="1459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339966"/>
    <a:srgbClr val="006600"/>
    <a:srgbClr val="3C8C93"/>
    <a:srgbClr val="6A6A6A"/>
    <a:srgbClr val="028357"/>
    <a:srgbClr val="4B9270"/>
    <a:srgbClr val="187FBF"/>
    <a:srgbClr val="0C76B7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6" autoAdjust="0"/>
    <p:restoredTop sz="96404" autoAdjust="0"/>
  </p:normalViewPr>
  <p:slideViewPr>
    <p:cSldViewPr>
      <p:cViewPr>
        <p:scale>
          <a:sx n="10" d="100"/>
          <a:sy n="10" d="100"/>
        </p:scale>
        <p:origin x="1848" y="763"/>
      </p:cViewPr>
      <p:guideLst>
        <p:guide orient="horz" pos="9623"/>
        <p:guide pos="414"/>
        <p:guide pos="2909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3342" y="-72"/>
      </p:cViewPr>
      <p:guideLst>
        <p:guide orient="horz" pos="9494"/>
        <p:guide pos="14597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8" y="0"/>
            <a:ext cx="20085947" cy="1508296"/>
          </a:xfrm>
          <a:prstGeom prst="rect">
            <a:avLst/>
          </a:prstGeom>
        </p:spPr>
        <p:txBody>
          <a:bodyPr vert="horz" wrap="square" lIns="424972" tIns="212491" rIns="424972" bIns="212491" numCol="1" anchor="t" anchorCtr="0" compatLnSpc="1">
            <a:prstTxWarp prst="textNoShape">
              <a:avLst/>
            </a:prstTxWarp>
          </a:bodyPr>
          <a:lstStyle>
            <a:lvl1pPr>
              <a:defRPr sz="5600"/>
            </a:lvl1pPr>
          </a:lstStyle>
          <a:p>
            <a:endParaRPr lang="zh-CN" altLang="zh-CN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26245655" y="0"/>
            <a:ext cx="20085947" cy="1508296"/>
          </a:xfrm>
          <a:prstGeom prst="rect">
            <a:avLst/>
          </a:prstGeom>
        </p:spPr>
        <p:txBody>
          <a:bodyPr vert="horz" wrap="square" lIns="424972" tIns="212491" rIns="424972" bIns="212491" numCol="1" anchor="t" anchorCtr="0" compatLnSpc="1">
            <a:prstTxWarp prst="textNoShape">
              <a:avLst/>
            </a:prstTxWarp>
          </a:bodyPr>
          <a:lstStyle>
            <a:lvl1pPr algn="r">
              <a:defRPr sz="5600"/>
            </a:lvl1pPr>
          </a:lstStyle>
          <a:p>
            <a:fld id="{463BC5D0-225B-47A1-BA2E-C7DC641E42E6}" type="datetimeFigureOut">
              <a:rPr lang="fr-FR" altLang="zh-CN"/>
              <a:pPr/>
              <a:t>17/10/2020</a:t>
            </a:fld>
            <a:endParaRPr lang="fr-FR" altLang="zh-CN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8" y="28628789"/>
            <a:ext cx="20085947" cy="1508289"/>
          </a:xfrm>
          <a:prstGeom prst="rect">
            <a:avLst/>
          </a:prstGeom>
        </p:spPr>
        <p:txBody>
          <a:bodyPr vert="horz" wrap="square" lIns="424972" tIns="212491" rIns="424972" bIns="212491" numCol="1" anchor="b" anchorCtr="0" compatLnSpc="1">
            <a:prstTxWarp prst="textNoShape">
              <a:avLst/>
            </a:prstTxWarp>
          </a:bodyPr>
          <a:lstStyle>
            <a:lvl1pPr>
              <a:defRPr sz="5600"/>
            </a:lvl1pPr>
          </a:lstStyle>
          <a:p>
            <a:endParaRPr lang="zh-CN" altLang="zh-CN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26245655" y="28628789"/>
            <a:ext cx="20085947" cy="1508289"/>
          </a:xfrm>
          <a:prstGeom prst="rect">
            <a:avLst/>
          </a:prstGeom>
        </p:spPr>
        <p:txBody>
          <a:bodyPr vert="horz" wrap="square" lIns="424972" tIns="212491" rIns="424972" bIns="212491" numCol="1" anchor="b" anchorCtr="0" compatLnSpc="1">
            <a:prstTxWarp prst="textNoShape">
              <a:avLst/>
            </a:prstTxWarp>
          </a:bodyPr>
          <a:lstStyle>
            <a:lvl1pPr algn="r">
              <a:defRPr sz="5600"/>
            </a:lvl1pPr>
          </a:lstStyle>
          <a:p>
            <a:fld id="{BCB0C121-ECA3-489B-BEA7-B6B5A1FDF916}" type="slidenum">
              <a:rPr lang="fr-FR" altLang="zh-CN"/>
              <a:pPr/>
              <a:t>‹#›</a:t>
            </a:fld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355255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8" y="0"/>
            <a:ext cx="20085947" cy="1508296"/>
          </a:xfrm>
          <a:prstGeom prst="rect">
            <a:avLst/>
          </a:prstGeom>
        </p:spPr>
        <p:txBody>
          <a:bodyPr vert="horz" wrap="square" lIns="424972" tIns="212491" rIns="424972" bIns="212491" numCol="1" anchor="t" anchorCtr="0" compatLnSpc="1">
            <a:prstTxWarp prst="textNoShape">
              <a:avLst/>
            </a:prstTxWarp>
          </a:bodyPr>
          <a:lstStyle>
            <a:lvl1pPr>
              <a:defRPr sz="5600"/>
            </a:lvl1pPr>
          </a:lstStyle>
          <a:p>
            <a:endParaRPr lang="zh-CN" altLang="zh-CN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26245655" y="0"/>
            <a:ext cx="20085947" cy="1508296"/>
          </a:xfrm>
          <a:prstGeom prst="rect">
            <a:avLst/>
          </a:prstGeom>
        </p:spPr>
        <p:txBody>
          <a:bodyPr vert="horz" wrap="square" lIns="424972" tIns="212491" rIns="424972" bIns="212491" numCol="1" anchor="t" anchorCtr="0" compatLnSpc="1">
            <a:prstTxWarp prst="textNoShape">
              <a:avLst/>
            </a:prstTxWarp>
          </a:bodyPr>
          <a:lstStyle>
            <a:lvl1pPr algn="r">
              <a:defRPr sz="5600"/>
            </a:lvl1pPr>
          </a:lstStyle>
          <a:p>
            <a:fld id="{E87A69EC-2EF1-43BF-BA65-C0E9C0BC388F}" type="datetimeFigureOut">
              <a:rPr lang="fr-FR" altLang="zh-CN"/>
              <a:pPr/>
              <a:t>17/10/2020</a:t>
            </a:fld>
            <a:endParaRPr lang="fr-FR" altLang="zh-CN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4524038" y="2255838"/>
            <a:ext cx="17294225" cy="11307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24972" tIns="212491" rIns="424972" bIns="212491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4638538" y="14316784"/>
            <a:ext cx="37065260" cy="13565041"/>
          </a:xfrm>
          <a:prstGeom prst="rect">
            <a:avLst/>
          </a:prstGeom>
        </p:spPr>
        <p:txBody>
          <a:bodyPr vert="horz" lIns="424972" tIns="212491" rIns="424972" bIns="212491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8" y="28628789"/>
            <a:ext cx="20085947" cy="1508289"/>
          </a:xfrm>
          <a:prstGeom prst="rect">
            <a:avLst/>
          </a:prstGeom>
        </p:spPr>
        <p:txBody>
          <a:bodyPr vert="horz" wrap="square" lIns="424972" tIns="212491" rIns="424972" bIns="212491" numCol="1" anchor="b" anchorCtr="0" compatLnSpc="1">
            <a:prstTxWarp prst="textNoShape">
              <a:avLst/>
            </a:prstTxWarp>
          </a:bodyPr>
          <a:lstStyle>
            <a:lvl1pPr>
              <a:defRPr sz="5600"/>
            </a:lvl1pPr>
          </a:lstStyle>
          <a:p>
            <a:endParaRPr lang="zh-CN" altLang="zh-CN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26245655" y="28628789"/>
            <a:ext cx="20085947" cy="1508289"/>
          </a:xfrm>
          <a:prstGeom prst="rect">
            <a:avLst/>
          </a:prstGeom>
        </p:spPr>
        <p:txBody>
          <a:bodyPr vert="horz" wrap="square" lIns="424972" tIns="212491" rIns="424972" bIns="212491" numCol="1" anchor="b" anchorCtr="0" compatLnSpc="1">
            <a:prstTxWarp prst="textNoShape">
              <a:avLst/>
            </a:prstTxWarp>
          </a:bodyPr>
          <a:lstStyle>
            <a:lvl1pPr algn="r">
              <a:defRPr sz="5600"/>
            </a:lvl1pPr>
          </a:lstStyle>
          <a:p>
            <a:fld id="{DE36F5E3-CA7A-413B-B657-3B190CE6FC38}" type="slidenum">
              <a:rPr lang="fr-FR" altLang="zh-CN"/>
              <a:pPr/>
              <a:t>‹#›</a:t>
            </a:fld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3026223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90" kern="1200">
        <a:solidFill>
          <a:schemeClr val="tx1"/>
        </a:solidFill>
        <a:latin typeface="+mn-lt"/>
        <a:ea typeface="+mn-ea"/>
        <a:cs typeface="+mn-cs"/>
      </a:defRPr>
    </a:lvl1pPr>
    <a:lvl2pPr marL="491444" algn="l" rtl="0" eaLnBrk="0" fontAlgn="base" hangingPunct="0">
      <a:spcBef>
        <a:spcPct val="30000"/>
      </a:spcBef>
      <a:spcAft>
        <a:spcPct val="0"/>
      </a:spcAft>
      <a:defRPr sz="1290" kern="1200">
        <a:solidFill>
          <a:schemeClr val="tx1"/>
        </a:solidFill>
        <a:latin typeface="+mn-lt"/>
        <a:ea typeface="+mn-ea"/>
        <a:cs typeface="+mn-cs"/>
      </a:defRPr>
    </a:lvl2pPr>
    <a:lvl3pPr marL="982889" algn="l" rtl="0" eaLnBrk="0" fontAlgn="base" hangingPunct="0">
      <a:spcBef>
        <a:spcPct val="30000"/>
      </a:spcBef>
      <a:spcAft>
        <a:spcPct val="0"/>
      </a:spcAft>
      <a:defRPr sz="1290" kern="1200">
        <a:solidFill>
          <a:schemeClr val="tx1"/>
        </a:solidFill>
        <a:latin typeface="+mn-lt"/>
        <a:ea typeface="+mn-ea"/>
        <a:cs typeface="+mn-cs"/>
      </a:defRPr>
    </a:lvl3pPr>
    <a:lvl4pPr marL="1474333" algn="l" rtl="0" eaLnBrk="0" fontAlgn="base" hangingPunct="0">
      <a:spcBef>
        <a:spcPct val="30000"/>
      </a:spcBef>
      <a:spcAft>
        <a:spcPct val="0"/>
      </a:spcAft>
      <a:defRPr sz="1290" kern="1200">
        <a:solidFill>
          <a:schemeClr val="tx1"/>
        </a:solidFill>
        <a:latin typeface="+mn-lt"/>
        <a:ea typeface="+mn-ea"/>
        <a:cs typeface="+mn-cs"/>
      </a:defRPr>
    </a:lvl4pPr>
    <a:lvl5pPr marL="1965777" algn="l" rtl="0" eaLnBrk="0" fontAlgn="base" hangingPunct="0">
      <a:spcBef>
        <a:spcPct val="30000"/>
      </a:spcBef>
      <a:spcAft>
        <a:spcPct val="0"/>
      </a:spcAft>
      <a:defRPr sz="1290" kern="1200">
        <a:solidFill>
          <a:schemeClr val="tx1"/>
        </a:solidFill>
        <a:latin typeface="+mn-lt"/>
        <a:ea typeface="+mn-ea"/>
        <a:cs typeface="+mn-cs"/>
      </a:defRPr>
    </a:lvl5pPr>
    <a:lvl6pPr marL="2457221" algn="l" defTabSz="982889" rtl="0" eaLnBrk="1" latinLnBrk="0" hangingPunct="1">
      <a:defRPr sz="1290" kern="1200">
        <a:solidFill>
          <a:schemeClr val="tx1"/>
        </a:solidFill>
        <a:latin typeface="+mn-lt"/>
        <a:ea typeface="+mn-ea"/>
        <a:cs typeface="+mn-cs"/>
      </a:defRPr>
    </a:lvl6pPr>
    <a:lvl7pPr marL="2948666" algn="l" defTabSz="982889" rtl="0" eaLnBrk="1" latinLnBrk="0" hangingPunct="1">
      <a:defRPr sz="1290" kern="1200">
        <a:solidFill>
          <a:schemeClr val="tx1"/>
        </a:solidFill>
        <a:latin typeface="+mn-lt"/>
        <a:ea typeface="+mn-ea"/>
        <a:cs typeface="+mn-cs"/>
      </a:defRPr>
    </a:lvl7pPr>
    <a:lvl8pPr marL="3440110" algn="l" defTabSz="982889" rtl="0" eaLnBrk="1" latinLnBrk="0" hangingPunct="1">
      <a:defRPr sz="1290" kern="1200">
        <a:solidFill>
          <a:schemeClr val="tx1"/>
        </a:solidFill>
        <a:latin typeface="+mn-lt"/>
        <a:ea typeface="+mn-ea"/>
        <a:cs typeface="+mn-cs"/>
      </a:defRPr>
    </a:lvl8pPr>
    <a:lvl9pPr marL="3931554" algn="l" defTabSz="982889" rtl="0" eaLnBrk="1" latinLnBrk="0" hangingPunct="1">
      <a:defRPr sz="129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4524038" y="2255838"/>
            <a:ext cx="17294225" cy="1130776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6F5E3-CA7A-413B-B657-3B190CE6FC38}" type="slidenum">
              <a:rPr lang="fr-FR" altLang="zh-CN" smtClean="0"/>
              <a:pPr/>
              <a:t>1</a:t>
            </a:fld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2679860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11069" y="9506107"/>
            <a:ext cx="39777366" cy="655906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019682" y="17340671"/>
            <a:ext cx="32760139" cy="7819813"/>
          </a:xfrm>
        </p:spPr>
        <p:txBody>
          <a:bodyPr/>
          <a:lstStyle>
            <a:lvl1pPr marL="0" indent="0" algn="ctr">
              <a:buNone/>
              <a:defRPr/>
            </a:lvl1pPr>
            <a:lvl2pPr marL="302116" indent="0" algn="ctr">
              <a:buNone/>
              <a:defRPr/>
            </a:lvl2pPr>
            <a:lvl3pPr marL="604230" indent="0" algn="ctr">
              <a:buNone/>
              <a:defRPr/>
            </a:lvl3pPr>
            <a:lvl4pPr marL="906346" indent="0" algn="ctr">
              <a:buNone/>
              <a:defRPr/>
            </a:lvl4pPr>
            <a:lvl5pPr marL="1208461" indent="0" algn="ctr">
              <a:buNone/>
              <a:defRPr/>
            </a:lvl5pPr>
            <a:lvl6pPr marL="1510576" indent="0" algn="ctr">
              <a:buNone/>
              <a:defRPr/>
            </a:lvl6pPr>
            <a:lvl7pPr marL="1812692" indent="0" algn="ctr">
              <a:buNone/>
              <a:defRPr/>
            </a:lvl7pPr>
            <a:lvl8pPr marL="2114807" indent="0" algn="ctr">
              <a:buNone/>
              <a:defRPr/>
            </a:lvl8pPr>
            <a:lvl9pPr marL="2416922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F901C5-294C-45E3-B71F-C990E1C20541}" type="slidenum">
              <a:rPr lang="fr-FR" altLang="zh-CN"/>
              <a:pPr/>
              <a:t>‹#›</a:t>
            </a:fld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2492367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36E561-71FC-4889-A061-755333500434}" type="slidenum">
              <a:rPr lang="fr-FR" altLang="zh-CN"/>
              <a:pPr/>
              <a:t>‹#›</a:t>
            </a:fld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2980132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3930497" y="1225569"/>
            <a:ext cx="10528292" cy="2610916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340714" y="1225569"/>
            <a:ext cx="31354242" cy="2610916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0EECE7-0078-47EF-B4E5-567BAE4ABB1E}" type="slidenum">
              <a:rPr lang="fr-FR" altLang="zh-CN"/>
              <a:pPr/>
              <a:t>‹#›</a:t>
            </a:fld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589753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4A4619-BF7A-4956-900E-F5495ADE34D0}" type="slidenum">
              <a:rPr lang="fr-FR" altLang="zh-CN"/>
              <a:pPr/>
              <a:t>‹#›</a:t>
            </a:fld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4285162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97540" y="19663579"/>
            <a:ext cx="39779820" cy="6077916"/>
          </a:xfrm>
        </p:spPr>
        <p:txBody>
          <a:bodyPr anchor="t"/>
          <a:lstStyle>
            <a:lvl1pPr algn="l">
              <a:defRPr sz="2643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97540" y="12969475"/>
            <a:ext cx="39779820" cy="6694104"/>
          </a:xfrm>
        </p:spPr>
        <p:txBody>
          <a:bodyPr anchor="b"/>
          <a:lstStyle>
            <a:lvl1pPr marL="0" indent="0">
              <a:buNone/>
              <a:defRPr sz="1322"/>
            </a:lvl1pPr>
            <a:lvl2pPr marL="302116" indent="0">
              <a:buNone/>
              <a:defRPr sz="1189"/>
            </a:lvl2pPr>
            <a:lvl3pPr marL="604230" indent="0">
              <a:buNone/>
              <a:defRPr sz="1057"/>
            </a:lvl3pPr>
            <a:lvl4pPr marL="906346" indent="0">
              <a:buNone/>
              <a:defRPr sz="925"/>
            </a:lvl4pPr>
            <a:lvl5pPr marL="1208461" indent="0">
              <a:buNone/>
              <a:defRPr sz="925"/>
            </a:lvl5pPr>
            <a:lvl6pPr marL="1510576" indent="0">
              <a:buNone/>
              <a:defRPr sz="925"/>
            </a:lvl6pPr>
            <a:lvl7pPr marL="1812692" indent="0">
              <a:buNone/>
              <a:defRPr sz="925"/>
            </a:lvl7pPr>
            <a:lvl8pPr marL="2114807" indent="0">
              <a:buNone/>
              <a:defRPr sz="925"/>
            </a:lvl8pPr>
            <a:lvl9pPr marL="2416922" indent="0">
              <a:buNone/>
              <a:defRPr sz="92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D08F6D-93D9-4BE8-9723-A9DC5B62CD3E}" type="slidenum">
              <a:rPr lang="fr-FR" altLang="zh-CN"/>
              <a:pPr/>
              <a:t>‹#›</a:t>
            </a:fld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94093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340712" y="7140076"/>
            <a:ext cx="20941268" cy="20194659"/>
          </a:xfrm>
        </p:spPr>
        <p:txBody>
          <a:bodyPr/>
          <a:lstStyle>
            <a:lvl1pPr>
              <a:defRPr sz="1850"/>
            </a:lvl1pPr>
            <a:lvl2pPr>
              <a:defRPr sz="1586"/>
            </a:lvl2pPr>
            <a:lvl3pPr>
              <a:defRPr sz="1322"/>
            </a:lvl3pPr>
            <a:lvl4pPr>
              <a:defRPr sz="1189"/>
            </a:lvl4pPr>
            <a:lvl5pPr>
              <a:defRPr sz="1189"/>
            </a:lvl5pPr>
            <a:lvl6pPr>
              <a:defRPr sz="1189"/>
            </a:lvl6pPr>
            <a:lvl7pPr>
              <a:defRPr sz="1189"/>
            </a:lvl7pPr>
            <a:lvl8pPr>
              <a:defRPr sz="1189"/>
            </a:lvl8pPr>
            <a:lvl9pPr>
              <a:defRPr sz="118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3517523" y="7140076"/>
            <a:ext cx="20941267" cy="20194659"/>
          </a:xfrm>
        </p:spPr>
        <p:txBody>
          <a:bodyPr/>
          <a:lstStyle>
            <a:lvl1pPr>
              <a:defRPr sz="1850"/>
            </a:lvl1pPr>
            <a:lvl2pPr>
              <a:defRPr sz="1586"/>
            </a:lvl2pPr>
            <a:lvl3pPr>
              <a:defRPr sz="1322"/>
            </a:lvl3pPr>
            <a:lvl4pPr>
              <a:defRPr sz="1189"/>
            </a:lvl4pPr>
            <a:lvl5pPr>
              <a:defRPr sz="1189"/>
            </a:lvl5pPr>
            <a:lvl6pPr>
              <a:defRPr sz="1189"/>
            </a:lvl6pPr>
            <a:lvl7pPr>
              <a:defRPr sz="1189"/>
            </a:lvl7pPr>
            <a:lvl8pPr>
              <a:defRPr sz="1189"/>
            </a:lvl8pPr>
            <a:lvl9pPr>
              <a:defRPr sz="118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A91929-D40B-4C5F-A296-02F12DE0432D}" type="slidenum">
              <a:rPr lang="fr-FR" altLang="zh-CN"/>
              <a:pPr/>
              <a:t>‹#›</a:t>
            </a:fld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2212558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40710" y="6849572"/>
            <a:ext cx="20676283" cy="2855122"/>
          </a:xfrm>
        </p:spPr>
        <p:txBody>
          <a:bodyPr anchor="b"/>
          <a:lstStyle>
            <a:lvl1pPr marL="0" indent="0">
              <a:buNone/>
              <a:defRPr sz="1586" b="1"/>
            </a:lvl1pPr>
            <a:lvl2pPr marL="302116" indent="0">
              <a:buNone/>
              <a:defRPr sz="1322" b="1"/>
            </a:lvl2pPr>
            <a:lvl3pPr marL="604230" indent="0">
              <a:buNone/>
              <a:defRPr sz="1189" b="1"/>
            </a:lvl3pPr>
            <a:lvl4pPr marL="906346" indent="0">
              <a:buNone/>
              <a:defRPr sz="1057" b="1"/>
            </a:lvl4pPr>
            <a:lvl5pPr marL="1208461" indent="0">
              <a:buNone/>
              <a:defRPr sz="1057" b="1"/>
            </a:lvl5pPr>
            <a:lvl6pPr marL="1510576" indent="0">
              <a:buNone/>
              <a:defRPr sz="1057" b="1"/>
            </a:lvl6pPr>
            <a:lvl7pPr marL="1812692" indent="0">
              <a:buNone/>
              <a:defRPr sz="1057" b="1"/>
            </a:lvl7pPr>
            <a:lvl8pPr marL="2114807" indent="0">
              <a:buNone/>
              <a:defRPr sz="1057" b="1"/>
            </a:lvl8pPr>
            <a:lvl9pPr marL="2416922" indent="0">
              <a:buNone/>
              <a:defRPr sz="105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340710" y="9704694"/>
            <a:ext cx="20676283" cy="17630041"/>
          </a:xfrm>
        </p:spPr>
        <p:txBody>
          <a:bodyPr/>
          <a:lstStyle>
            <a:lvl1pPr>
              <a:defRPr sz="1586"/>
            </a:lvl1pPr>
            <a:lvl2pPr>
              <a:defRPr sz="1322"/>
            </a:lvl2pPr>
            <a:lvl3pPr>
              <a:defRPr sz="1189"/>
            </a:lvl3pPr>
            <a:lvl4pPr>
              <a:defRPr sz="1057"/>
            </a:lvl4pPr>
            <a:lvl5pPr>
              <a:defRPr sz="1057"/>
            </a:lvl5pPr>
            <a:lvl6pPr>
              <a:defRPr sz="1057"/>
            </a:lvl6pPr>
            <a:lvl7pPr>
              <a:defRPr sz="1057"/>
            </a:lvl7pPr>
            <a:lvl8pPr>
              <a:defRPr sz="1057"/>
            </a:lvl8pPr>
            <a:lvl9pPr>
              <a:defRPr sz="105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3772695" y="6849572"/>
            <a:ext cx="20686094" cy="2855122"/>
          </a:xfrm>
        </p:spPr>
        <p:txBody>
          <a:bodyPr anchor="b"/>
          <a:lstStyle>
            <a:lvl1pPr marL="0" indent="0">
              <a:buNone/>
              <a:defRPr sz="1586" b="1"/>
            </a:lvl1pPr>
            <a:lvl2pPr marL="302116" indent="0">
              <a:buNone/>
              <a:defRPr sz="1322" b="1"/>
            </a:lvl2pPr>
            <a:lvl3pPr marL="604230" indent="0">
              <a:buNone/>
              <a:defRPr sz="1189" b="1"/>
            </a:lvl3pPr>
            <a:lvl4pPr marL="906346" indent="0">
              <a:buNone/>
              <a:defRPr sz="1057" b="1"/>
            </a:lvl4pPr>
            <a:lvl5pPr marL="1208461" indent="0">
              <a:buNone/>
              <a:defRPr sz="1057" b="1"/>
            </a:lvl5pPr>
            <a:lvl6pPr marL="1510576" indent="0">
              <a:buNone/>
              <a:defRPr sz="1057" b="1"/>
            </a:lvl6pPr>
            <a:lvl7pPr marL="1812692" indent="0">
              <a:buNone/>
              <a:defRPr sz="1057" b="1"/>
            </a:lvl7pPr>
            <a:lvl8pPr marL="2114807" indent="0">
              <a:buNone/>
              <a:defRPr sz="1057" b="1"/>
            </a:lvl8pPr>
            <a:lvl9pPr marL="2416922" indent="0">
              <a:buNone/>
              <a:defRPr sz="105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3772695" y="9704694"/>
            <a:ext cx="20686094" cy="17630041"/>
          </a:xfrm>
        </p:spPr>
        <p:txBody>
          <a:bodyPr/>
          <a:lstStyle>
            <a:lvl1pPr>
              <a:defRPr sz="1586"/>
            </a:lvl1pPr>
            <a:lvl2pPr>
              <a:defRPr sz="1322"/>
            </a:lvl2pPr>
            <a:lvl3pPr>
              <a:defRPr sz="1189"/>
            </a:lvl3pPr>
            <a:lvl4pPr>
              <a:defRPr sz="1057"/>
            </a:lvl4pPr>
            <a:lvl5pPr>
              <a:defRPr sz="1057"/>
            </a:lvl5pPr>
            <a:lvl6pPr>
              <a:defRPr sz="1057"/>
            </a:lvl6pPr>
            <a:lvl7pPr>
              <a:defRPr sz="1057"/>
            </a:lvl7pPr>
            <a:lvl8pPr>
              <a:defRPr sz="1057"/>
            </a:lvl8pPr>
            <a:lvl9pPr>
              <a:defRPr sz="105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66954-6498-4AE6-B559-11FD3EBBBFD0}" type="slidenum">
              <a:rPr lang="fr-FR" altLang="zh-CN"/>
              <a:pPr/>
              <a:t>‹#›</a:t>
            </a:fld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1893251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A2A0C6-C8EF-4283-9728-06C5FC9C3090}" type="slidenum">
              <a:rPr lang="fr-FR" altLang="zh-CN"/>
              <a:pPr/>
              <a:t>‹#›</a:t>
            </a:fld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2227236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C1C756-BBE5-4267-BC52-7809A6156479}" type="slidenum">
              <a:rPr lang="fr-FR" altLang="zh-CN"/>
              <a:pPr/>
              <a:t>‹#›</a:t>
            </a:fld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53176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40714" y="1218761"/>
            <a:ext cx="15396187" cy="5184839"/>
          </a:xfrm>
        </p:spPr>
        <p:txBody>
          <a:bodyPr anchor="b"/>
          <a:lstStyle>
            <a:lvl1pPr algn="l">
              <a:defRPr sz="1322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296315" y="1218761"/>
            <a:ext cx="26162475" cy="26115974"/>
          </a:xfrm>
        </p:spPr>
        <p:txBody>
          <a:bodyPr/>
          <a:lstStyle>
            <a:lvl1pPr>
              <a:defRPr sz="2115"/>
            </a:lvl1pPr>
            <a:lvl2pPr>
              <a:defRPr sz="1850"/>
            </a:lvl2pPr>
            <a:lvl3pPr>
              <a:defRPr sz="1586"/>
            </a:lvl3pPr>
            <a:lvl4pPr>
              <a:defRPr sz="1322"/>
            </a:lvl4pPr>
            <a:lvl5pPr>
              <a:defRPr sz="1322"/>
            </a:lvl5pPr>
            <a:lvl6pPr>
              <a:defRPr sz="1322"/>
            </a:lvl6pPr>
            <a:lvl7pPr>
              <a:defRPr sz="1322"/>
            </a:lvl7pPr>
            <a:lvl8pPr>
              <a:defRPr sz="1322"/>
            </a:lvl8pPr>
            <a:lvl9pPr>
              <a:defRPr sz="132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40714" y="6403600"/>
            <a:ext cx="15396187" cy="20931135"/>
          </a:xfrm>
        </p:spPr>
        <p:txBody>
          <a:bodyPr/>
          <a:lstStyle>
            <a:lvl1pPr marL="0" indent="0">
              <a:buNone/>
              <a:defRPr sz="925"/>
            </a:lvl1pPr>
            <a:lvl2pPr marL="302116" indent="0">
              <a:buNone/>
              <a:defRPr sz="793"/>
            </a:lvl2pPr>
            <a:lvl3pPr marL="604230" indent="0">
              <a:buNone/>
              <a:defRPr sz="660"/>
            </a:lvl3pPr>
            <a:lvl4pPr marL="906346" indent="0">
              <a:buNone/>
              <a:defRPr sz="595"/>
            </a:lvl4pPr>
            <a:lvl5pPr marL="1208461" indent="0">
              <a:buNone/>
              <a:defRPr sz="595"/>
            </a:lvl5pPr>
            <a:lvl6pPr marL="1510576" indent="0">
              <a:buNone/>
              <a:defRPr sz="595"/>
            </a:lvl6pPr>
            <a:lvl7pPr marL="1812692" indent="0">
              <a:buNone/>
              <a:defRPr sz="595"/>
            </a:lvl7pPr>
            <a:lvl8pPr marL="2114807" indent="0">
              <a:buNone/>
              <a:defRPr sz="595"/>
            </a:lvl8pPr>
            <a:lvl9pPr marL="2416922" indent="0">
              <a:buNone/>
              <a:defRPr sz="59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081B9A-E1FC-4550-9178-F9BE9D179EAE}" type="slidenum">
              <a:rPr lang="fr-FR" altLang="zh-CN"/>
              <a:pPr/>
              <a:t>‹#›</a:t>
            </a:fld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181644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73922" y="21420229"/>
            <a:ext cx="28078718" cy="2529439"/>
          </a:xfrm>
        </p:spPr>
        <p:txBody>
          <a:bodyPr anchor="b"/>
          <a:lstStyle>
            <a:lvl1pPr algn="l">
              <a:defRPr sz="1322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9173922" y="2733701"/>
            <a:ext cx="28078718" cy="18360844"/>
          </a:xfrm>
        </p:spPr>
        <p:txBody>
          <a:bodyPr/>
          <a:lstStyle>
            <a:lvl1pPr marL="0" indent="0">
              <a:buNone/>
              <a:defRPr sz="2115"/>
            </a:lvl1pPr>
            <a:lvl2pPr marL="302116" indent="0">
              <a:buNone/>
              <a:defRPr sz="1850"/>
            </a:lvl2pPr>
            <a:lvl3pPr marL="604230" indent="0">
              <a:buNone/>
              <a:defRPr sz="1586"/>
            </a:lvl3pPr>
            <a:lvl4pPr marL="906346" indent="0">
              <a:buNone/>
              <a:defRPr sz="1322"/>
            </a:lvl4pPr>
            <a:lvl5pPr marL="1208461" indent="0">
              <a:buNone/>
              <a:defRPr sz="1322"/>
            </a:lvl5pPr>
            <a:lvl6pPr marL="1510576" indent="0">
              <a:buNone/>
              <a:defRPr sz="1322"/>
            </a:lvl6pPr>
            <a:lvl7pPr marL="1812692" indent="0">
              <a:buNone/>
              <a:defRPr sz="1322"/>
            </a:lvl7pPr>
            <a:lvl8pPr marL="2114807" indent="0">
              <a:buNone/>
              <a:defRPr sz="1322"/>
            </a:lvl8pPr>
            <a:lvl9pPr marL="2416922" indent="0">
              <a:buNone/>
              <a:defRPr sz="1322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73922" y="23949667"/>
            <a:ext cx="28078718" cy="3590464"/>
          </a:xfrm>
        </p:spPr>
        <p:txBody>
          <a:bodyPr/>
          <a:lstStyle>
            <a:lvl1pPr marL="0" indent="0">
              <a:buNone/>
              <a:defRPr sz="925"/>
            </a:lvl1pPr>
            <a:lvl2pPr marL="302116" indent="0">
              <a:buNone/>
              <a:defRPr sz="793"/>
            </a:lvl2pPr>
            <a:lvl3pPr marL="604230" indent="0">
              <a:buNone/>
              <a:defRPr sz="660"/>
            </a:lvl3pPr>
            <a:lvl4pPr marL="906346" indent="0">
              <a:buNone/>
              <a:defRPr sz="595"/>
            </a:lvl4pPr>
            <a:lvl5pPr marL="1208461" indent="0">
              <a:buNone/>
              <a:defRPr sz="595"/>
            </a:lvl5pPr>
            <a:lvl6pPr marL="1510576" indent="0">
              <a:buNone/>
              <a:defRPr sz="595"/>
            </a:lvl6pPr>
            <a:lvl7pPr marL="1812692" indent="0">
              <a:buNone/>
              <a:defRPr sz="595"/>
            </a:lvl7pPr>
            <a:lvl8pPr marL="2114807" indent="0">
              <a:buNone/>
              <a:defRPr sz="595"/>
            </a:lvl8pPr>
            <a:lvl9pPr marL="2416922" indent="0">
              <a:buNone/>
              <a:defRPr sz="59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020B02-F696-4976-BFFD-C11D41DC41B4}" type="slidenum">
              <a:rPr lang="fr-FR" altLang="zh-CN"/>
              <a:pPr/>
              <a:t>‹#›</a:t>
            </a:fld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601149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40712" y="1225570"/>
            <a:ext cx="42118079" cy="5099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43" tIns="208822" rIns="417643" bIns="2088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40712" y="7140076"/>
            <a:ext cx="42118079" cy="20194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43" tIns="208822" rIns="417643" bIns="208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340714" y="27866951"/>
            <a:ext cx="10918411" cy="212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7643" tIns="208822" rIns="417643" bIns="208822" numCol="1" anchor="t" anchorCtr="0" compatLnSpc="1">
            <a:prstTxWarp prst="textNoShape">
              <a:avLst/>
            </a:prstTxWarp>
          </a:bodyPr>
          <a:lstStyle>
            <a:lvl1pPr>
              <a:defRPr sz="4229"/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989953" y="27866951"/>
            <a:ext cx="14819597" cy="212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7643" tIns="208822" rIns="417643" bIns="208822" numCol="1" anchor="t" anchorCtr="0" compatLnSpc="1">
            <a:prstTxWarp prst="textNoShape">
              <a:avLst/>
            </a:prstTxWarp>
          </a:bodyPr>
          <a:lstStyle>
            <a:lvl1pPr algn="ctr">
              <a:defRPr sz="4229"/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540380" y="27866951"/>
            <a:ext cx="10918411" cy="212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7643" tIns="208822" rIns="417643" bIns="208822" numCol="1" anchor="t" anchorCtr="0" compatLnSpc="1">
            <a:prstTxWarp prst="textNoShape">
              <a:avLst/>
            </a:prstTxWarp>
          </a:bodyPr>
          <a:lstStyle>
            <a:lvl1pPr algn="r">
              <a:defRPr sz="4229">
                <a:ea typeface="宋体" panose="02010600030101010101" pitchFamily="2" charset="-122"/>
              </a:defRPr>
            </a:lvl1pPr>
          </a:lstStyle>
          <a:p>
            <a:fld id="{A702B821-7A14-430E-9889-DB0EEEE11338}" type="slidenum">
              <a:rPr lang="fr-FR" altLang="zh-CN"/>
              <a:pPr/>
              <a:t>‹#›</a:t>
            </a:fld>
            <a:endParaRPr lang="fr-FR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759950" rtl="0" eaLnBrk="0" fontAlgn="base" hangingPunct="0">
        <a:spcBef>
          <a:spcPct val="0"/>
        </a:spcBef>
        <a:spcAft>
          <a:spcPct val="0"/>
        </a:spcAft>
        <a:defRPr sz="13282">
          <a:solidFill>
            <a:schemeClr val="tx2"/>
          </a:solidFill>
          <a:latin typeface="+mj-lt"/>
          <a:ea typeface="+mj-ea"/>
          <a:cs typeface="+mj-cs"/>
        </a:defRPr>
      </a:lvl1pPr>
      <a:lvl2pPr algn="ctr" defTabSz="2759950" rtl="0" eaLnBrk="0" fontAlgn="base" hangingPunct="0">
        <a:spcBef>
          <a:spcPct val="0"/>
        </a:spcBef>
        <a:spcAft>
          <a:spcPct val="0"/>
        </a:spcAft>
        <a:defRPr sz="13282">
          <a:solidFill>
            <a:schemeClr val="tx2"/>
          </a:solidFill>
          <a:latin typeface="Arial" charset="0"/>
        </a:defRPr>
      </a:lvl2pPr>
      <a:lvl3pPr algn="ctr" defTabSz="2759950" rtl="0" eaLnBrk="0" fontAlgn="base" hangingPunct="0">
        <a:spcBef>
          <a:spcPct val="0"/>
        </a:spcBef>
        <a:spcAft>
          <a:spcPct val="0"/>
        </a:spcAft>
        <a:defRPr sz="13282">
          <a:solidFill>
            <a:schemeClr val="tx2"/>
          </a:solidFill>
          <a:latin typeface="Arial" charset="0"/>
        </a:defRPr>
      </a:lvl3pPr>
      <a:lvl4pPr algn="ctr" defTabSz="2759950" rtl="0" eaLnBrk="0" fontAlgn="base" hangingPunct="0">
        <a:spcBef>
          <a:spcPct val="0"/>
        </a:spcBef>
        <a:spcAft>
          <a:spcPct val="0"/>
        </a:spcAft>
        <a:defRPr sz="13282">
          <a:solidFill>
            <a:schemeClr val="tx2"/>
          </a:solidFill>
          <a:latin typeface="Arial" charset="0"/>
        </a:defRPr>
      </a:lvl4pPr>
      <a:lvl5pPr algn="ctr" defTabSz="2759950" rtl="0" eaLnBrk="0" fontAlgn="base" hangingPunct="0">
        <a:spcBef>
          <a:spcPct val="0"/>
        </a:spcBef>
        <a:spcAft>
          <a:spcPct val="0"/>
        </a:spcAft>
        <a:defRPr sz="13282">
          <a:solidFill>
            <a:schemeClr val="tx2"/>
          </a:solidFill>
          <a:latin typeface="Arial" charset="0"/>
        </a:defRPr>
      </a:lvl5pPr>
      <a:lvl6pPr marL="302116" algn="ctr" defTabSz="2759950" rtl="0" fontAlgn="base">
        <a:spcBef>
          <a:spcPct val="0"/>
        </a:spcBef>
        <a:spcAft>
          <a:spcPct val="0"/>
        </a:spcAft>
        <a:defRPr sz="13282">
          <a:solidFill>
            <a:schemeClr val="tx2"/>
          </a:solidFill>
          <a:latin typeface="Arial" charset="0"/>
        </a:defRPr>
      </a:lvl6pPr>
      <a:lvl7pPr marL="604230" algn="ctr" defTabSz="2759950" rtl="0" fontAlgn="base">
        <a:spcBef>
          <a:spcPct val="0"/>
        </a:spcBef>
        <a:spcAft>
          <a:spcPct val="0"/>
        </a:spcAft>
        <a:defRPr sz="13282">
          <a:solidFill>
            <a:schemeClr val="tx2"/>
          </a:solidFill>
          <a:latin typeface="Arial" charset="0"/>
        </a:defRPr>
      </a:lvl7pPr>
      <a:lvl8pPr marL="906346" algn="ctr" defTabSz="2759950" rtl="0" fontAlgn="base">
        <a:spcBef>
          <a:spcPct val="0"/>
        </a:spcBef>
        <a:spcAft>
          <a:spcPct val="0"/>
        </a:spcAft>
        <a:defRPr sz="13282">
          <a:solidFill>
            <a:schemeClr val="tx2"/>
          </a:solidFill>
          <a:latin typeface="Arial" charset="0"/>
        </a:defRPr>
      </a:lvl8pPr>
      <a:lvl9pPr marL="1208461" algn="ctr" defTabSz="2759950" rtl="0" fontAlgn="base">
        <a:spcBef>
          <a:spcPct val="0"/>
        </a:spcBef>
        <a:spcAft>
          <a:spcPct val="0"/>
        </a:spcAft>
        <a:defRPr sz="13282">
          <a:solidFill>
            <a:schemeClr val="tx2"/>
          </a:solidFill>
          <a:latin typeface="Arial" charset="0"/>
        </a:defRPr>
      </a:lvl9pPr>
    </p:titleStyle>
    <p:bodyStyle>
      <a:lvl1pPr marL="1035374" indent="-1035374" algn="l" defTabSz="2759950" rtl="0" eaLnBrk="0" fontAlgn="base" hangingPunct="0">
        <a:spcBef>
          <a:spcPct val="20000"/>
        </a:spcBef>
        <a:spcAft>
          <a:spcPct val="0"/>
        </a:spcAft>
        <a:buChar char="•"/>
        <a:defRPr sz="9648">
          <a:solidFill>
            <a:schemeClr val="tx1"/>
          </a:solidFill>
          <a:latin typeface="+mn-lt"/>
          <a:ea typeface="+mn-ea"/>
          <a:cs typeface="+mn-cs"/>
        </a:defRPr>
      </a:lvl1pPr>
      <a:lvl2pPr marL="2242787" indent="-863337" algn="l" defTabSz="2759950" rtl="0" eaLnBrk="0" fontAlgn="base" hangingPunct="0">
        <a:spcBef>
          <a:spcPct val="20000"/>
        </a:spcBef>
        <a:spcAft>
          <a:spcPct val="0"/>
        </a:spcAft>
        <a:buChar char="–"/>
        <a:defRPr sz="8458">
          <a:solidFill>
            <a:schemeClr val="tx1"/>
          </a:solidFill>
          <a:latin typeface="+mn-lt"/>
        </a:defRPr>
      </a:lvl2pPr>
      <a:lvl3pPr marL="3450199" indent="-690249" algn="l" defTabSz="2759950" rtl="0" eaLnBrk="0" fontAlgn="base" hangingPunct="0">
        <a:spcBef>
          <a:spcPct val="20000"/>
        </a:spcBef>
        <a:spcAft>
          <a:spcPct val="0"/>
        </a:spcAft>
        <a:buChar char="•"/>
        <a:defRPr sz="7269">
          <a:solidFill>
            <a:schemeClr val="tx1"/>
          </a:solidFill>
          <a:latin typeface="+mn-lt"/>
        </a:defRPr>
      </a:lvl3pPr>
      <a:lvl4pPr marL="4829648" indent="-690249" algn="l" defTabSz="2759950" rtl="0" eaLnBrk="0" fontAlgn="base" hangingPunct="0">
        <a:spcBef>
          <a:spcPct val="20000"/>
        </a:spcBef>
        <a:spcAft>
          <a:spcPct val="0"/>
        </a:spcAft>
        <a:buChar char="–"/>
        <a:defRPr sz="6013">
          <a:solidFill>
            <a:schemeClr val="tx1"/>
          </a:solidFill>
          <a:latin typeface="+mn-lt"/>
        </a:defRPr>
      </a:lvl4pPr>
      <a:lvl5pPr marL="6209098" indent="-689201" algn="l" defTabSz="2759950" rtl="0" eaLnBrk="0" fontAlgn="base" hangingPunct="0">
        <a:spcBef>
          <a:spcPct val="20000"/>
        </a:spcBef>
        <a:spcAft>
          <a:spcPct val="0"/>
        </a:spcAft>
        <a:buChar char="»"/>
        <a:defRPr sz="6013">
          <a:solidFill>
            <a:schemeClr val="tx1"/>
          </a:solidFill>
          <a:latin typeface="+mn-lt"/>
        </a:defRPr>
      </a:lvl5pPr>
      <a:lvl6pPr marL="6511214" indent="-689201" algn="l" defTabSz="2759950" rtl="0" fontAlgn="base">
        <a:spcBef>
          <a:spcPct val="20000"/>
        </a:spcBef>
        <a:spcAft>
          <a:spcPct val="0"/>
        </a:spcAft>
        <a:buChar char="»"/>
        <a:defRPr sz="6013">
          <a:solidFill>
            <a:schemeClr val="tx1"/>
          </a:solidFill>
          <a:latin typeface="+mn-lt"/>
        </a:defRPr>
      </a:lvl6pPr>
      <a:lvl7pPr marL="6813329" indent="-689201" algn="l" defTabSz="2759950" rtl="0" fontAlgn="base">
        <a:spcBef>
          <a:spcPct val="20000"/>
        </a:spcBef>
        <a:spcAft>
          <a:spcPct val="0"/>
        </a:spcAft>
        <a:buChar char="»"/>
        <a:defRPr sz="6013">
          <a:solidFill>
            <a:schemeClr val="tx1"/>
          </a:solidFill>
          <a:latin typeface="+mn-lt"/>
        </a:defRPr>
      </a:lvl7pPr>
      <a:lvl8pPr marL="7115444" indent="-689201" algn="l" defTabSz="2759950" rtl="0" fontAlgn="base">
        <a:spcBef>
          <a:spcPct val="20000"/>
        </a:spcBef>
        <a:spcAft>
          <a:spcPct val="0"/>
        </a:spcAft>
        <a:buChar char="»"/>
        <a:defRPr sz="6013">
          <a:solidFill>
            <a:schemeClr val="tx1"/>
          </a:solidFill>
          <a:latin typeface="+mn-lt"/>
        </a:defRPr>
      </a:lvl8pPr>
      <a:lvl9pPr marL="7417560" indent="-689201" algn="l" defTabSz="2759950" rtl="0" fontAlgn="base">
        <a:spcBef>
          <a:spcPct val="20000"/>
        </a:spcBef>
        <a:spcAft>
          <a:spcPct val="0"/>
        </a:spcAft>
        <a:buChar char="»"/>
        <a:defRPr sz="6013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604230" rtl="0" eaLnBrk="1" latinLnBrk="0" hangingPunct="1">
        <a:defRPr sz="1189" kern="1200">
          <a:solidFill>
            <a:schemeClr val="tx1"/>
          </a:solidFill>
          <a:latin typeface="+mn-lt"/>
          <a:ea typeface="+mn-ea"/>
          <a:cs typeface="+mn-cs"/>
        </a:defRPr>
      </a:lvl1pPr>
      <a:lvl2pPr marL="302116" algn="l" defTabSz="604230" rtl="0" eaLnBrk="1" latinLnBrk="0" hangingPunct="1">
        <a:defRPr sz="1189" kern="1200">
          <a:solidFill>
            <a:schemeClr val="tx1"/>
          </a:solidFill>
          <a:latin typeface="+mn-lt"/>
          <a:ea typeface="+mn-ea"/>
          <a:cs typeface="+mn-cs"/>
        </a:defRPr>
      </a:lvl2pPr>
      <a:lvl3pPr marL="604230" algn="l" defTabSz="604230" rtl="0" eaLnBrk="1" latinLnBrk="0" hangingPunct="1">
        <a:defRPr sz="1189" kern="1200">
          <a:solidFill>
            <a:schemeClr val="tx1"/>
          </a:solidFill>
          <a:latin typeface="+mn-lt"/>
          <a:ea typeface="+mn-ea"/>
          <a:cs typeface="+mn-cs"/>
        </a:defRPr>
      </a:lvl3pPr>
      <a:lvl4pPr marL="906346" algn="l" defTabSz="604230" rtl="0" eaLnBrk="1" latinLnBrk="0" hangingPunct="1">
        <a:defRPr sz="1189" kern="1200">
          <a:solidFill>
            <a:schemeClr val="tx1"/>
          </a:solidFill>
          <a:latin typeface="+mn-lt"/>
          <a:ea typeface="+mn-ea"/>
          <a:cs typeface="+mn-cs"/>
        </a:defRPr>
      </a:lvl4pPr>
      <a:lvl5pPr marL="1208461" algn="l" defTabSz="604230" rtl="0" eaLnBrk="1" latinLnBrk="0" hangingPunct="1">
        <a:defRPr sz="1189" kern="1200">
          <a:solidFill>
            <a:schemeClr val="tx1"/>
          </a:solidFill>
          <a:latin typeface="+mn-lt"/>
          <a:ea typeface="+mn-ea"/>
          <a:cs typeface="+mn-cs"/>
        </a:defRPr>
      </a:lvl5pPr>
      <a:lvl6pPr marL="1510576" algn="l" defTabSz="604230" rtl="0" eaLnBrk="1" latinLnBrk="0" hangingPunct="1">
        <a:defRPr sz="1189" kern="1200">
          <a:solidFill>
            <a:schemeClr val="tx1"/>
          </a:solidFill>
          <a:latin typeface="+mn-lt"/>
          <a:ea typeface="+mn-ea"/>
          <a:cs typeface="+mn-cs"/>
        </a:defRPr>
      </a:lvl6pPr>
      <a:lvl7pPr marL="1812692" algn="l" defTabSz="604230" rtl="0" eaLnBrk="1" latinLnBrk="0" hangingPunct="1">
        <a:defRPr sz="1189" kern="1200">
          <a:solidFill>
            <a:schemeClr val="tx1"/>
          </a:solidFill>
          <a:latin typeface="+mn-lt"/>
          <a:ea typeface="+mn-ea"/>
          <a:cs typeface="+mn-cs"/>
        </a:defRPr>
      </a:lvl7pPr>
      <a:lvl8pPr marL="2114807" algn="l" defTabSz="604230" rtl="0" eaLnBrk="1" latinLnBrk="0" hangingPunct="1">
        <a:defRPr sz="1189" kern="1200">
          <a:solidFill>
            <a:schemeClr val="tx1"/>
          </a:solidFill>
          <a:latin typeface="+mn-lt"/>
          <a:ea typeface="+mn-ea"/>
          <a:cs typeface="+mn-cs"/>
        </a:defRPr>
      </a:lvl8pPr>
      <a:lvl9pPr marL="2416922" algn="l" defTabSz="604230" rtl="0" eaLnBrk="1" latinLnBrk="0" hangingPunct="1">
        <a:defRPr sz="11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-80283"/>
            <a:ext cx="46799500" cy="287989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defTabSz="4176713" eaLnBrk="0" hangingPunct="0"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76713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76713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76713" eaLnBrk="0" hangingPunct="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76713" eaLnBrk="0" hangingPunct="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5815"/>
          </a:p>
        </p:txBody>
      </p:sp>
      <p:sp>
        <p:nvSpPr>
          <p:cNvPr id="4" name="Rectangle 3619"/>
          <p:cNvSpPr>
            <a:spLocks noChangeArrowheads="1"/>
          </p:cNvSpPr>
          <p:nvPr/>
        </p:nvSpPr>
        <p:spPr bwMode="auto">
          <a:xfrm>
            <a:off x="13395373" y="-209535"/>
            <a:ext cx="128359" cy="100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3527" tIns="31764" rIns="63527" bIns="31764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 sz="6124"/>
          </a:p>
        </p:txBody>
      </p:sp>
      <p:sp>
        <p:nvSpPr>
          <p:cNvPr id="3" name="Rectangle 4021"/>
          <p:cNvSpPr>
            <a:spLocks noChangeArrowheads="1"/>
          </p:cNvSpPr>
          <p:nvPr/>
        </p:nvSpPr>
        <p:spPr bwMode="auto">
          <a:xfrm>
            <a:off x="13395372" y="-473609"/>
            <a:ext cx="120812" cy="947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9790" tIns="29895" rIns="59790" bIns="29895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5763"/>
          </a:p>
        </p:txBody>
      </p:sp>
      <p:sp>
        <p:nvSpPr>
          <p:cNvPr id="20" name="Rectangle 4102"/>
          <p:cNvSpPr>
            <a:spLocks noChangeArrowheads="1"/>
          </p:cNvSpPr>
          <p:nvPr/>
        </p:nvSpPr>
        <p:spPr bwMode="auto">
          <a:xfrm>
            <a:off x="13395372" y="-473609"/>
            <a:ext cx="120812" cy="947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9790" tIns="29895" rIns="59790" bIns="29895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5763"/>
          </a:p>
        </p:txBody>
      </p:sp>
      <p:sp>
        <p:nvSpPr>
          <p:cNvPr id="25" name="Rectangle 4116"/>
          <p:cNvSpPr>
            <a:spLocks noChangeArrowheads="1"/>
          </p:cNvSpPr>
          <p:nvPr/>
        </p:nvSpPr>
        <p:spPr bwMode="auto">
          <a:xfrm>
            <a:off x="13395372" y="-473609"/>
            <a:ext cx="120812" cy="947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9790" tIns="29895" rIns="59790" bIns="29895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5763"/>
          </a:p>
        </p:txBody>
      </p:sp>
      <p:sp>
        <p:nvSpPr>
          <p:cNvPr id="28" name="Rectangle 4118"/>
          <p:cNvSpPr>
            <a:spLocks noChangeArrowheads="1"/>
          </p:cNvSpPr>
          <p:nvPr/>
        </p:nvSpPr>
        <p:spPr bwMode="auto">
          <a:xfrm>
            <a:off x="13395372" y="-473609"/>
            <a:ext cx="120812" cy="947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9790" tIns="29895" rIns="59790" bIns="29895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5763"/>
          </a:p>
        </p:txBody>
      </p:sp>
      <p:sp>
        <p:nvSpPr>
          <p:cNvPr id="2052" name="Rectangle 4156"/>
          <p:cNvSpPr>
            <a:spLocks noChangeArrowheads="1"/>
          </p:cNvSpPr>
          <p:nvPr/>
        </p:nvSpPr>
        <p:spPr bwMode="auto">
          <a:xfrm>
            <a:off x="13395372" y="-473609"/>
            <a:ext cx="120812" cy="947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9790" tIns="29895" rIns="59790" bIns="29895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5763"/>
          </a:p>
        </p:txBody>
      </p:sp>
      <p:sp>
        <p:nvSpPr>
          <p:cNvPr id="2054" name="Rectangle 4158"/>
          <p:cNvSpPr>
            <a:spLocks noChangeArrowheads="1"/>
          </p:cNvSpPr>
          <p:nvPr/>
        </p:nvSpPr>
        <p:spPr bwMode="auto">
          <a:xfrm>
            <a:off x="13395372" y="-473609"/>
            <a:ext cx="120812" cy="947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9790" tIns="29895" rIns="59790" bIns="29895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5763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95F45BD5-F863-470A-9BD4-94282CC69EC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169"/>
          <a:stretch/>
        </p:blipFill>
        <p:spPr>
          <a:xfrm>
            <a:off x="657225" y="248221"/>
            <a:ext cx="11177398" cy="2151168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37E2B5B8-3C6D-47D0-A479-DB7FA3722A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16991" y="687024"/>
            <a:ext cx="2568547" cy="1712365"/>
          </a:xfrm>
          <a:prstGeom prst="rect">
            <a:avLst/>
          </a:prstGeom>
        </p:spPr>
      </p:pic>
      <p:pic>
        <p:nvPicPr>
          <p:cNvPr id="29" name="图片 28">
            <a:extLst>
              <a:ext uri="{FF2B5EF4-FFF2-40B4-BE49-F238E27FC236}">
                <a16:creationId xmlns:a16="http://schemas.microsoft.com/office/drawing/2014/main" id="{EC66FE81-4267-4323-9DEC-9A8DC6C9DF34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248055" y="792715"/>
            <a:ext cx="3766288" cy="1500982"/>
          </a:xfrm>
          <a:prstGeom prst="rect">
            <a:avLst/>
          </a:prstGeom>
        </p:spPr>
      </p:pic>
      <p:sp>
        <p:nvSpPr>
          <p:cNvPr id="89" name="Rectangle 2">
            <a:extLst>
              <a:ext uri="{FF2B5EF4-FFF2-40B4-BE49-F238E27FC236}">
                <a16:creationId xmlns:a16="http://schemas.microsoft.com/office/drawing/2014/main" id="{8E6FF93F-979A-4D36-8B26-73B628075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807935"/>
            <a:ext cx="46799500" cy="7927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defTabSz="4176713" eaLnBrk="0" hangingPunct="0"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76713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76713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76713" eaLnBrk="0" hangingPunct="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76713" eaLnBrk="0" hangingPunct="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76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5815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7999</TotalTime>
  <Words>1</Words>
  <Application>Microsoft Office PowerPoint</Application>
  <PresentationFormat>自定义</PresentationFormat>
  <Paragraphs>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Modèle par défaut</vt:lpstr>
      <vt:lpstr>PowerPoint 演示文稿</vt:lpstr>
    </vt:vector>
  </TitlesOfParts>
  <Company>Conseil Régional de Picardie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salarcon</dc:creator>
  <cp:lastModifiedBy>LA</cp:lastModifiedBy>
  <cp:revision>668</cp:revision>
  <cp:lastPrinted>2019-02-28T04:01:04Z</cp:lastPrinted>
  <dcterms:created xsi:type="dcterms:W3CDTF">2011-07-22T08:09:35Z</dcterms:created>
  <dcterms:modified xsi:type="dcterms:W3CDTF">2020-10-17T14:46:17Z</dcterms:modified>
</cp:coreProperties>
</file>